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13,2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>
                <a:latin typeface="Arial MT"/>
                <a:cs typeface="Arial MT"/>
              </a:rPr>
              <a:t>Emma One V3 100x200 Medium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>
                <a:latin typeface="Arial MT"/>
                <a:cs typeface="Arial MT"/>
              </a:rPr>
              <a:t>EMAON100200CAC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x110</a:t>
            </a:r>
            <a:r>
              <a:rPr lang="de-DE" sz="900" spc="-10" dirty="0">
                <a:latin typeface="Arial MT"/>
                <a:cs typeface="Arial MT"/>
              </a:rPr>
              <a:t>x38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A9F52A-FB1C-45DB-B23E-3EFDFEB12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13,2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50</cp:revision>
  <dcterms:created xsi:type="dcterms:W3CDTF">2024-01-03T14:49:35Z</dcterms:created>
  <dcterms:modified xsi:type="dcterms:W3CDTF">2024-01-11T14:05:24Z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