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15,9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One V3 120x200 Medium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EMAON120200CAC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03" name="Grafik 102">
            <a:extLst>
              <a:ext uri="{FF2B5EF4-FFF2-40B4-BE49-F238E27FC236}">
                <a16:creationId xmlns:a16="http://schemas.microsoft.com/office/drawing/2014/main" id="{71D47B02-DEA0-4217-A81B-BD757BBFAF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7917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15,9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49</cp:revision>
  <dcterms:created xsi:type="dcterms:W3CDTF">2024-01-03T14:49:35Z</dcterms:created>
  <dcterms:modified xsi:type="dcterms:W3CDTF">2024-01-11T11:37:25Z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