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21,2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2251681/00100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14.12.2023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sv-SE" sz="900" dirty="0">
                <a:latin typeface="Arial MT"/>
                <a:cs typeface="Arial MT"/>
              </a:rPr>
              <a:t>Emma One V3 160x200 Medium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sv-SE" sz="900" dirty="0">
                <a:latin typeface="Arial MT"/>
                <a:cs typeface="Arial MT"/>
              </a:rPr>
              <a:t>EMAON160200CAC</a:t>
            </a: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45x45x110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2DB5ED9-2EE0-40F5-8F2A-9064B6F33E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568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21,2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51</cp:revision>
  <dcterms:created xsi:type="dcterms:W3CDTF">2024-01-03T14:49:35Z</dcterms:created>
  <dcterms:modified xsi:type="dcterms:W3CDTF">2024-01-11T14:06:45Z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