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935F-259E-11DB-22A5-3E866C215FCA}" v="2" dt="2024-06-14T12:50:46.4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BD54935F-259E-11DB-22A5-3E866C215FCA}"/>
    <pc:docChg chg="modSld">
      <pc:chgData name="Kiernan Magbago EXT" userId="S::kiernan.magbago@emma-sleep.com::076d6c77-255a-4d67-9cf5-5922baff0f39" providerId="AD" clId="Web-{BD54935F-259E-11DB-22A5-3E866C215FCA}" dt="2024-06-14T12:50:46.417" v="1"/>
      <pc:docMkLst>
        <pc:docMk/>
      </pc:docMkLst>
      <pc:sldChg chg="addSp delSp">
        <pc:chgData name="Kiernan Magbago EXT" userId="S::kiernan.magbago@emma-sleep.com::076d6c77-255a-4d67-9cf5-5922baff0f39" providerId="AD" clId="Web-{BD54935F-259E-11DB-22A5-3E866C215FCA}" dt="2024-06-14T12:50:46.417" v="1"/>
        <pc:sldMkLst>
          <pc:docMk/>
          <pc:sldMk cId="0" sldId="256"/>
        </pc:sldMkLst>
        <pc:picChg chg="add del">
          <ac:chgData name="Kiernan Magbago EXT" userId="S::kiernan.magbago@emma-sleep.com::076d6c77-255a-4d67-9cf5-5922baff0f39" providerId="AD" clId="Web-{BD54935F-259E-11DB-22A5-3E866C215FCA}" dt="2024-06-14T12:50:46.417" v="1"/>
          <ac:picMkLst>
            <pc:docMk/>
            <pc:sldMk cId="0" sldId="256"/>
            <ac:picMk id="7" creationId="{25E2B8FB-859C-348C-8C5E-773F8F6EF6AE}"/>
          </ac:picMkLst>
        </pc:picChg>
      </pc:sldChg>
    </pc:docChg>
  </pc:docChgLst>
  <pc:docChgLst>
    <pc:chgData name="Ma. Karla Cabentoy EXT" userId="bc31b609-5f5f-4b3b-b9e5-2f0b289b8a14" providerId="ADAL" clId="{7C094509-E353-4554-8318-896AF1AA99D9}"/>
    <pc:docChg chg="custSel modSld">
      <pc:chgData name="Ma. Karla Cabentoy EXT" userId="bc31b609-5f5f-4b3b-b9e5-2f0b289b8a14" providerId="ADAL" clId="{7C094509-E353-4554-8318-896AF1AA99D9}" dt="2024-04-19T03:17:11.990" v="28" actId="1076"/>
      <pc:docMkLst>
        <pc:docMk/>
      </pc:docMkLst>
      <pc:sldChg chg="addSp delSp modSp mod">
        <pc:chgData name="Ma. Karla Cabentoy EXT" userId="bc31b609-5f5f-4b3b-b9e5-2f0b289b8a14" providerId="ADAL" clId="{7C094509-E353-4554-8318-896AF1AA99D9}" dt="2024-04-19T03:17:11.990" v="28" actId="1076"/>
        <pc:sldMkLst>
          <pc:docMk/>
          <pc:sldMk cId="0" sldId="256"/>
        </pc:sldMkLst>
        <pc:spChg chg="mod">
          <ac:chgData name="Ma. Karla Cabentoy EXT" userId="bc31b609-5f5f-4b3b-b9e5-2f0b289b8a14" providerId="ADAL" clId="{7C094509-E353-4554-8318-896AF1AA99D9}" dt="2024-04-19T03:15:35.234" v="19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7C094509-E353-4554-8318-896AF1AA99D9}" dt="2024-04-19T03:17:11.990" v="28" actId="1076"/>
          <ac:picMkLst>
            <pc:docMk/>
            <pc:sldMk cId="0" sldId="256"/>
            <ac:picMk id="7" creationId="{25E2B8FB-859C-348C-8C5E-773F8F6EF6AE}"/>
          </ac:picMkLst>
        </pc:picChg>
        <pc:picChg chg="del">
          <ac:chgData name="Ma. Karla Cabentoy EXT" userId="bc31b609-5f5f-4b3b-b9e5-2f0b289b8a14" providerId="ADAL" clId="{7C094509-E353-4554-8318-896AF1AA99D9}" dt="2024-04-19T03:15:07.758" v="0" actId="478"/>
          <ac:picMkLst>
            <pc:docMk/>
            <pc:sldMk cId="0" sldId="256"/>
            <ac:picMk id="177" creationId="{D56542B8-6B56-4505-AF55-F653F33A4D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28</a:t>
            </a:r>
            <a:r>
              <a:rPr dirty="0"/>
              <a:t>,50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2261718/00200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334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140X200 </a:t>
            </a:r>
            <a:r>
              <a:rPr lang="de-DE" sz="900" spc="-10" dirty="0">
                <a:latin typeface="Arial MT"/>
                <a:cs typeface="Arial MT"/>
              </a:rPr>
              <a:t>EMAOR140200AAB</a:t>
            </a:r>
            <a:endParaRPr sz="900" dirty="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7368B624-E9B2-4262-9F1B-AB53EBB1462A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1386854"/>
            <a:ext cx="104760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25E2B8FB-859C-348C-8C5E-773F8F6EF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43841"/>
            <a:ext cx="2240280" cy="413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28,50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8</cp:revision>
  <dcterms:created xsi:type="dcterms:W3CDTF">2024-01-03T14:49:35Z</dcterms:created>
  <dcterms:modified xsi:type="dcterms:W3CDTF">2024-06-14T12:50:49Z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