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FFE5D-7BCA-4E62-A34B-B023BDD26F09}" v="1" dt="2024-04-19T03:20:08.7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8" d="100"/>
          <a:sy n="268" d="100"/>
        </p:scale>
        <p:origin x="21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7CA536D2-C9BD-4605-8BE5-614A961795E8}"/>
    <pc:docChg chg="modSld">
      <pc:chgData name="Ma. Karla Cabentoy EXT" userId="bc31b609-5f5f-4b3b-b9e5-2f0b289b8a14" providerId="ADAL" clId="{7CA536D2-C9BD-4605-8BE5-614A961795E8}" dt="2024-03-18T15:46:56.331" v="4" actId="20577"/>
      <pc:docMkLst>
        <pc:docMk/>
      </pc:docMkLst>
      <pc:sldChg chg="modSp mod">
        <pc:chgData name="Ma. Karla Cabentoy EXT" userId="bc31b609-5f5f-4b3b-b9e5-2f0b289b8a14" providerId="ADAL" clId="{7CA536D2-C9BD-4605-8BE5-614A961795E8}" dt="2024-03-18T15:46:56.331" v="4" actId="20577"/>
        <pc:sldMkLst>
          <pc:docMk/>
          <pc:sldMk cId="0" sldId="256"/>
        </pc:sldMkLst>
        <pc:spChg chg="mod">
          <ac:chgData name="Ma. Karla Cabentoy EXT" userId="bc31b609-5f5f-4b3b-b9e5-2f0b289b8a14" providerId="ADAL" clId="{7CA536D2-C9BD-4605-8BE5-614A961795E8}" dt="2024-03-18T15:46:56.331" v="4" actId="20577"/>
          <ac:spMkLst>
            <pc:docMk/>
            <pc:sldMk cId="0" sldId="256"/>
            <ac:spMk id="111" creationId="{00000000-0000-0000-0000-000000000000}"/>
          </ac:spMkLst>
        </pc:spChg>
      </pc:sldChg>
    </pc:docChg>
  </pc:docChgLst>
  <pc:docChgLst>
    <pc:chgData name="Ma. Karla Cabentoy EXT" userId="bc31b609-5f5f-4b3b-b9e5-2f0b289b8a14" providerId="ADAL" clId="{008FFE5D-7BCA-4E62-A34B-B023BDD26F09}"/>
    <pc:docChg chg="modSld">
      <pc:chgData name="Ma. Karla Cabentoy EXT" userId="bc31b609-5f5f-4b3b-b9e5-2f0b289b8a14" providerId="ADAL" clId="{008FFE5D-7BCA-4E62-A34B-B023BDD26F09}" dt="2024-04-19T03:20:41.117" v="23" actId="1076"/>
      <pc:docMkLst>
        <pc:docMk/>
      </pc:docMkLst>
      <pc:sldChg chg="addSp modSp mod">
        <pc:chgData name="Ma. Karla Cabentoy EXT" userId="bc31b609-5f5f-4b3b-b9e5-2f0b289b8a14" providerId="ADAL" clId="{008FFE5D-7BCA-4E62-A34B-B023BDD26F09}" dt="2024-04-19T03:20:41.117" v="23" actId="1076"/>
        <pc:sldMkLst>
          <pc:docMk/>
          <pc:sldMk cId="0" sldId="256"/>
        </pc:sldMkLst>
        <pc:spChg chg="mod">
          <ac:chgData name="Ma. Karla Cabentoy EXT" userId="bc31b609-5f5f-4b3b-b9e5-2f0b289b8a14" providerId="ADAL" clId="{008FFE5D-7BCA-4E62-A34B-B023BDD26F09}" dt="2024-04-19T03:19:18.240" v="12" actId="20577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008FFE5D-7BCA-4E62-A34B-B023BDD26F09}" dt="2024-04-19T03:20:41.117" v="23" actId="1076"/>
          <ac:picMkLst>
            <pc:docMk/>
            <pc:sldMk cId="0" sldId="256"/>
            <ac:picMk id="7" creationId="{F803CC4B-8F30-A896-C3F7-1814BF3580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32</a:t>
            </a:r>
            <a:r>
              <a:rPr dirty="0"/>
              <a:t>,50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16000" y="959611"/>
            <a:ext cx="8299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2261718/00300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18.04.2024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53347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FOAM EMMA ORIGINAL 160X200 </a:t>
            </a:r>
            <a:r>
              <a:rPr lang="de-DE" sz="900" spc="-10" dirty="0">
                <a:latin typeface="Arial MT"/>
                <a:cs typeface="Arial MT"/>
              </a:rPr>
              <a:t>EMAOR160200AAB</a:t>
            </a:r>
            <a:endParaRPr sz="900" dirty="0">
              <a:latin typeface="Arial MT"/>
              <a:cs typeface="Arial MT"/>
            </a:endParaRPr>
          </a:p>
          <a:p>
            <a:pPr marR="76200" algn="r">
              <a:lnSpc>
                <a:spcPct val="100000"/>
              </a:lnSpc>
              <a:spcBef>
                <a:spcPts val="420"/>
              </a:spcBef>
            </a:pP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81" name="Grafik 180">
            <a:extLst>
              <a:ext uri="{FF2B5EF4-FFF2-40B4-BE49-F238E27FC236}">
                <a16:creationId xmlns:a16="http://schemas.microsoft.com/office/drawing/2014/main" id="{F48E2553-CE51-4631-B7E4-E02DEE9CC066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0" y="1376568"/>
            <a:ext cx="104760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F803CC4B-8F30-A896-C3F7-1814BF358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254000"/>
            <a:ext cx="2240280" cy="413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32,50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7</cp:revision>
  <dcterms:created xsi:type="dcterms:W3CDTF">2024-01-03T14:49:35Z</dcterms:created>
  <dcterms:modified xsi:type="dcterms:W3CDTF">2024-04-19T03:20:48Z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