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35,5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180X210 EMAOR180210AAB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80EE6E7E-D7B5-4BBD-AA51-50FCB554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9" y="1380275"/>
            <a:ext cx="1060704" cy="4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35,5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123</cp:revision>
  <dcterms:created xsi:type="dcterms:W3CDTF">2024-01-03T11:07:00Z</dcterms:created>
  <dcterms:modified xsi:type="dcterms:W3CDTF">2024-01-11T08:28:36Z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