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657DEA-EAE3-45BC-90EB-12557A9F2A97}" v="1" dt="2024-04-19T03:29:08.71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68" d="100"/>
          <a:sy n="268" d="100"/>
        </p:scale>
        <p:origin x="210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. Karla Cabentoy EXT" userId="bc31b609-5f5f-4b3b-b9e5-2f0b289b8a14" providerId="ADAL" clId="{18657DEA-EAE3-45BC-90EB-12557A9F2A97}"/>
    <pc:docChg chg="modSld">
      <pc:chgData name="Ma. Karla Cabentoy EXT" userId="bc31b609-5f5f-4b3b-b9e5-2f0b289b8a14" providerId="ADAL" clId="{18657DEA-EAE3-45BC-90EB-12557A9F2A97}" dt="2024-04-19T03:30:00.252" v="43" actId="1076"/>
      <pc:docMkLst>
        <pc:docMk/>
      </pc:docMkLst>
      <pc:sldChg chg="addSp modSp mod">
        <pc:chgData name="Ma. Karla Cabentoy EXT" userId="bc31b609-5f5f-4b3b-b9e5-2f0b289b8a14" providerId="ADAL" clId="{18657DEA-EAE3-45BC-90EB-12557A9F2A97}" dt="2024-04-19T03:30:00.252" v="43" actId="1076"/>
        <pc:sldMkLst>
          <pc:docMk/>
          <pc:sldMk cId="0" sldId="256"/>
        </pc:sldMkLst>
        <pc:spChg chg="mod">
          <ac:chgData name="Ma. Karla Cabentoy EXT" userId="bc31b609-5f5f-4b3b-b9e5-2f0b289b8a14" providerId="ADAL" clId="{18657DEA-EAE3-45BC-90EB-12557A9F2A97}" dt="2024-04-19T03:28:23.607" v="21" actId="20577"/>
          <ac:spMkLst>
            <pc:docMk/>
            <pc:sldMk cId="0" sldId="256"/>
            <ac:spMk id="54" creationId="{00000000-0000-0000-0000-000000000000}"/>
          </ac:spMkLst>
        </pc:spChg>
        <pc:picChg chg="add mod">
          <ac:chgData name="Ma. Karla Cabentoy EXT" userId="bc31b609-5f5f-4b3b-b9e5-2f0b289b8a14" providerId="ADAL" clId="{18657DEA-EAE3-45BC-90EB-12557A9F2A97}" dt="2024-04-19T03:30:00.252" v="43" actId="1076"/>
          <ac:picMkLst>
            <pc:docMk/>
            <pc:sldMk cId="0" sldId="256"/>
            <ac:picMk id="7" creationId="{25326447-8A97-954C-17B8-8FB2BBF6874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37,5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16508" y="957478"/>
            <a:ext cx="786257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de-DE" sz="750" spc="-15" dirty="0">
                <a:latin typeface="Arial MT"/>
                <a:cs typeface="Arial MT"/>
              </a:rPr>
              <a:t>2261718/00600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18</a:t>
            </a:r>
            <a:r>
              <a:rPr sz="750" spc="-10" dirty="0">
                <a:latin typeface="Arial MT"/>
                <a:cs typeface="Arial MT"/>
              </a:rPr>
              <a:t>.</a:t>
            </a:r>
            <a:r>
              <a:rPr lang="en-US" sz="750" spc="-10" dirty="0">
                <a:latin typeface="Arial MT"/>
                <a:cs typeface="Arial MT"/>
              </a:rPr>
              <a:t>04</a:t>
            </a:r>
            <a:r>
              <a:rPr sz="750" spc="-10" dirty="0">
                <a:latin typeface="Arial MT"/>
                <a:cs typeface="Arial MT"/>
              </a:rPr>
              <a:t>.202</a:t>
            </a:r>
            <a:r>
              <a:rPr lang="en-US" sz="750" spc="-10" dirty="0">
                <a:latin typeface="Arial MT"/>
                <a:cs typeface="Arial MT"/>
              </a:rPr>
              <a:t>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latin typeface="Arial MT"/>
                <a:cs typeface="Arial MT"/>
              </a:rPr>
              <a:t>ROLMATRAS FOAM EMMA ORIGINAL 180X220 EMAOR180220AAB</a:t>
            </a:r>
            <a:endParaRPr lang="it-IT"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45x45x110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2B1E6582-58DF-4D34-B94F-B0C06961F9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91" y="1382259"/>
            <a:ext cx="1051560" cy="414000"/>
          </a:xfrm>
          <a:prstGeom prst="rect">
            <a:avLst/>
          </a:prstGeom>
        </p:spPr>
      </p:pic>
      <p:pic>
        <p:nvPicPr>
          <p:cNvPr id="7" name="Picture 6" descr="A bar code with numbers&#10;&#10;Description automatically generated">
            <a:extLst>
              <a:ext uri="{FF2B5EF4-FFF2-40B4-BE49-F238E27FC236}">
                <a16:creationId xmlns:a16="http://schemas.microsoft.com/office/drawing/2014/main" id="{25326447-8A97-954C-17B8-8FB2BBF68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" y="267861"/>
            <a:ext cx="2237169" cy="411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28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37,5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Ma. Karla Cabentoy EXT</cp:lastModifiedBy>
  <cp:revision>124</cp:revision>
  <dcterms:created xsi:type="dcterms:W3CDTF">2024-01-03T11:07:00Z</dcterms:created>
  <dcterms:modified xsi:type="dcterms:W3CDTF">2024-04-19T03:30:06Z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