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35,5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 200X200 EMAOR200200AAB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4A5A6CB-26DD-41A0-9576-FC08955CF7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075"/>
            <a:ext cx="105156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35,5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120</cp:revision>
  <dcterms:created xsi:type="dcterms:W3CDTF">2024-01-03T11:07:00Z</dcterms:created>
  <dcterms:modified xsi:type="dcterms:W3CDTF">2024-01-11T07:57:54Z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