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6350"/>
  <p:notesSz cx="3556000" cy="25463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9368"/>
            <a:ext cx="3022600" cy="5347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5956"/>
            <a:ext cx="2489200" cy="6365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792" y="-2921"/>
            <a:ext cx="3328415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5660"/>
            <a:ext cx="320040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8105"/>
            <a:ext cx="113792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0"/>
            <a:ext cx="45910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pc="-25"/>
              <a:t>17,2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0442" y="0"/>
            <a:ext cx="179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latin typeface="Arial MT"/>
                <a:cs typeface="Arial MT"/>
              </a:rPr>
              <a:t>1</a:t>
            </a:r>
            <a:r>
              <a:rPr sz="900" spc="-25" dirty="0">
                <a:latin typeface="Arial MT"/>
                <a:cs typeface="Arial MT"/>
              </a:rPr>
              <a:t>/</a:t>
            </a:r>
            <a:r>
              <a:rPr sz="900" spc="-5" dirty="0">
                <a:latin typeface="Arial MT"/>
                <a:cs typeface="Arial MT"/>
              </a:rPr>
              <a:t>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492" y="190499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792" y="176529"/>
            <a:ext cx="8439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Ar</a:t>
            </a:r>
            <a:r>
              <a:rPr sz="900" spc="-10" dirty="0">
                <a:latin typeface="Arial MT"/>
                <a:cs typeface="Arial MT"/>
              </a:rPr>
              <a:t>t</a:t>
            </a:r>
            <a:r>
              <a:rPr sz="900" spc="-15" dirty="0">
                <a:latin typeface="Arial MT"/>
                <a:cs typeface="Arial MT"/>
              </a:rPr>
              <a:t>nr</a:t>
            </a:r>
            <a:r>
              <a:rPr sz="900" spc="-10" dirty="0">
                <a:latin typeface="Arial MT"/>
                <a:cs typeface="Arial MT"/>
              </a:rPr>
              <a:t>.</a:t>
            </a:r>
            <a:r>
              <a:rPr sz="900" spc="-15" dirty="0">
                <a:latin typeface="Arial MT"/>
                <a:cs typeface="Arial MT"/>
              </a:rPr>
              <a:t>le</a:t>
            </a:r>
            <a:r>
              <a:rPr sz="900" spc="-20" dirty="0">
                <a:latin typeface="Arial MT"/>
                <a:cs typeface="Arial MT"/>
              </a:rPr>
              <a:t>v</a:t>
            </a:r>
            <a:r>
              <a:rPr sz="900" spc="-15" dirty="0">
                <a:latin typeface="Arial MT"/>
                <a:cs typeface="Arial MT"/>
              </a:rPr>
              <a:t>eren</a:t>
            </a:r>
            <a:r>
              <a:rPr sz="900" spc="-10" dirty="0">
                <a:latin typeface="Arial MT"/>
                <a:cs typeface="Arial MT"/>
              </a:rPr>
              <a:t>c</a:t>
            </a:r>
            <a:r>
              <a:rPr sz="900" spc="-15" dirty="0">
                <a:latin typeface="Arial MT"/>
                <a:cs typeface="Arial MT"/>
              </a:rPr>
              <a:t>ie</a:t>
            </a:r>
            <a:r>
              <a:rPr sz="900" dirty="0">
                <a:latin typeface="Arial MT"/>
                <a:cs typeface="Arial MT"/>
              </a:rPr>
              <a:t>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16508" y="216407"/>
            <a:ext cx="2425065" cy="497572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3792" y="945032"/>
            <a:ext cx="744220" cy="281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95"/>
              </a:spcBef>
            </a:pPr>
            <a:r>
              <a:rPr sz="750" spc="-15" dirty="0">
                <a:latin typeface="Arial MT"/>
                <a:cs typeface="Arial MT"/>
              </a:rPr>
              <a:t>Be</a:t>
            </a:r>
            <a:r>
              <a:rPr sz="750" spc="-10" dirty="0">
                <a:latin typeface="Arial MT"/>
                <a:cs typeface="Arial MT"/>
              </a:rPr>
              <a:t>st</a:t>
            </a:r>
            <a:r>
              <a:rPr sz="750" spc="-15" dirty="0">
                <a:latin typeface="Arial MT"/>
                <a:cs typeface="Arial MT"/>
              </a:rPr>
              <a:t>ellin</a:t>
            </a:r>
            <a:r>
              <a:rPr sz="750" spc="-25" dirty="0">
                <a:latin typeface="Arial MT"/>
                <a:cs typeface="Arial MT"/>
              </a:rPr>
              <a:t>g</a:t>
            </a:r>
            <a:r>
              <a:rPr sz="750" spc="-10" dirty="0">
                <a:latin typeface="Arial MT"/>
                <a:cs typeface="Arial MT"/>
              </a:rPr>
              <a:t>/</a:t>
            </a:r>
            <a:r>
              <a:rPr sz="750" spc="-15" dirty="0">
                <a:latin typeface="Arial MT"/>
                <a:cs typeface="Arial MT"/>
              </a:rPr>
              <a:t>p</a:t>
            </a:r>
            <a:r>
              <a:rPr sz="750" spc="-25" dirty="0">
                <a:latin typeface="Arial MT"/>
                <a:cs typeface="Arial MT"/>
              </a:rPr>
              <a:t>o</a:t>
            </a:r>
            <a:r>
              <a:rPr sz="750" spc="-10" dirty="0">
                <a:latin typeface="Arial MT"/>
                <a:cs typeface="Arial MT"/>
              </a:rPr>
              <a:t>s</a:t>
            </a:r>
            <a:r>
              <a:rPr sz="750" spc="-25" dirty="0">
                <a:latin typeface="Arial MT"/>
                <a:cs typeface="Arial MT"/>
              </a:rPr>
              <a:t>i</a:t>
            </a:r>
            <a:r>
              <a:rPr sz="750" spc="-10" dirty="0">
                <a:latin typeface="Arial MT"/>
                <a:cs typeface="Arial MT"/>
              </a:rPr>
              <a:t>t</a:t>
            </a:r>
            <a:r>
              <a:rPr sz="750" spc="-15" dirty="0">
                <a:latin typeface="Arial MT"/>
                <a:cs typeface="Arial MT"/>
              </a:rPr>
              <a:t>ie</a:t>
            </a:r>
            <a:r>
              <a:rPr sz="750" dirty="0">
                <a:latin typeface="Arial MT"/>
                <a:cs typeface="Arial MT"/>
              </a:rPr>
              <a:t>:  </a:t>
            </a:r>
            <a:r>
              <a:rPr sz="750" spc="-15" dirty="0">
                <a:latin typeface="Arial MT"/>
                <a:cs typeface="Arial MT"/>
              </a:rPr>
              <a:t>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30300" y="957478"/>
            <a:ext cx="672465" cy="2787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750" spc="-15" dirty="0">
                <a:latin typeface="Arial MT"/>
                <a:cs typeface="Arial MT"/>
              </a:rPr>
              <a:t>225</a:t>
            </a:r>
            <a:r>
              <a:rPr lang="de-DE" sz="750" spc="-15" dirty="0">
                <a:latin typeface="Arial MT"/>
                <a:cs typeface="Arial MT"/>
              </a:rPr>
              <a:t>2553/00100</a:t>
            </a:r>
            <a:endParaRPr sz="7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de-DE" sz="750" spc="-10" dirty="0">
                <a:latin typeface="Arial MT"/>
                <a:cs typeface="Arial MT"/>
              </a:rPr>
              <a:t>28</a:t>
            </a:r>
            <a:r>
              <a:rPr sz="750" spc="-10" dirty="0">
                <a:latin typeface="Arial MT"/>
                <a:cs typeface="Arial MT"/>
              </a:rPr>
              <a:t>.12.2023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27254" y="1270253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27254" y="1334261"/>
            <a:ext cx="1397635" cy="515526"/>
          </a:xfrm>
          <a:prstGeom prst="rect">
            <a:avLst/>
          </a:prstGeom>
          <a:ln w="761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 dirty="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24798" y="2063210"/>
            <a:ext cx="2948602" cy="3026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900" dirty="0">
                <a:latin typeface="Arial MT"/>
                <a:cs typeface="Arial MT"/>
              </a:rPr>
              <a:t>ROLMATRAS EMMA O2 090X200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900" dirty="0">
                <a:latin typeface="Arial MT"/>
                <a:cs typeface="Arial MT"/>
              </a:rPr>
              <a:t>EMAOR090200AAC</a:t>
            </a:r>
            <a:endParaRPr lang="it-IT" sz="900" dirty="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844801" y="2284577"/>
            <a:ext cx="635126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900" spc="-15" dirty="0">
                <a:latin typeface="Arial MT"/>
                <a:cs typeface="Arial MT"/>
              </a:rPr>
              <a:t>38x38x110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317619E9-9F9A-4D78-9CD8-76C0A435C9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51" y="1382075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</Words>
  <Application>Microsoft Office PowerPoint</Application>
  <PresentationFormat>Benutzerdefiniert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17,2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22,93 kg</dc:title>
  <dc:creator>Vanessa Barresi</dc:creator>
  <cp:lastModifiedBy>Vanessa Barresi</cp:lastModifiedBy>
  <cp:revision>116</cp:revision>
  <dcterms:created xsi:type="dcterms:W3CDTF">2024-01-03T11:07:00Z</dcterms:created>
  <dcterms:modified xsi:type="dcterms:W3CDTF">2024-01-11T08:16:06Z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2024-01-03T00:00:00Z</vt:filetime>
  </property>
</Properties>
</file>