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22,93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O2 120X200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EMAOR120200AAC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0870A0B-C23F-42C9-BAB4-56A99C6E3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22,93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113</cp:revision>
  <dcterms:created xsi:type="dcterms:W3CDTF">2024-01-03T11:07:00Z</dcterms:created>
  <dcterms:modified xsi:type="dcterms:W3CDTF">2024-01-11T07:43:02Z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