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34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EMMA O2 180X200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EMAOR180200AAC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8326CE4-1532-4981-9EE9-17C873C00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3" y="1380275"/>
            <a:ext cx="1194336" cy="41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114</cp:revision>
  <dcterms:created xsi:type="dcterms:W3CDTF">2024-01-03T11:07:00Z</dcterms:created>
  <dcterms:modified xsi:type="dcterms:W3CDTF">2024-01-11T07:46:24Z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