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34,5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O2 180X210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EMAOR180210AAC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189D589-CEB3-4A44-B68A-68F6D9049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91294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118</cp:revision>
  <dcterms:created xsi:type="dcterms:W3CDTF">2024-01-03T11:07:00Z</dcterms:created>
  <dcterms:modified xsi:type="dcterms:W3CDTF">2024-01-11T07:54:59Z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