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14,9</a:t>
            </a:r>
            <a:r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O2 Medium Mattress 070x200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EMAOR070200DAC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5" name="Grafik 114">
            <a:extLst>
              <a:ext uri="{FF2B5EF4-FFF2-40B4-BE49-F238E27FC236}">
                <a16:creationId xmlns:a16="http://schemas.microsoft.com/office/drawing/2014/main" id="{4379BAEB-12C0-405A-ABCD-1748C9A928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8239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14,9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53</cp:revision>
  <dcterms:created xsi:type="dcterms:W3CDTF">2024-01-03T14:49:35Z</dcterms:created>
  <dcterms:modified xsi:type="dcterms:W3CDTF">2024-01-11T11:52:09Z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