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15,3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O2 Medium Mattress 080x200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EMAOR080200DAC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7" name="Grafik 116">
            <a:extLst>
              <a:ext uri="{FF2B5EF4-FFF2-40B4-BE49-F238E27FC236}">
                <a16:creationId xmlns:a16="http://schemas.microsoft.com/office/drawing/2014/main" id="{4C3A5971-859D-4682-BE41-A6E04974C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15,3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54</cp:revision>
  <dcterms:created xsi:type="dcterms:W3CDTF">2024-01-03T14:49:35Z</dcterms:created>
  <dcterms:modified xsi:type="dcterms:W3CDTF">2024-01-11T11:53:12Z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