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4630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O2 MEDIUM 090X210 EMAOR090210DAC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7" name="Grafik 126">
            <a:extLst>
              <a:ext uri="{FF2B5EF4-FFF2-40B4-BE49-F238E27FC236}">
                <a16:creationId xmlns:a16="http://schemas.microsoft.com/office/drawing/2014/main" id="{BACC3554-A78D-47CD-8BB8-7A6512C6E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60</cp:revision>
  <dcterms:created xsi:type="dcterms:W3CDTF">2024-01-03T14:49:35Z</dcterms:created>
  <dcterms:modified xsi:type="dcterms:W3CDTF">2024-01-11T12:47:41Z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