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29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O2 MEDIUM 160X210 EMAOR160210DAC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00A3DCB-72BC-485E-B82B-842A6FF0F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119</cp:revision>
  <dcterms:created xsi:type="dcterms:W3CDTF">2024-01-03T11:07:00Z</dcterms:created>
  <dcterms:modified xsi:type="dcterms:W3CDTF">2024-01-11T13:59:46Z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