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34,5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>
                <a:latin typeface="Arial MT"/>
                <a:cs typeface="Arial MT"/>
              </a:rPr>
              <a:t>Emma O2 Medium Mattress 200x200 EMAOR200200DAC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6F7FDF7-723B-4478-A3BA-55E28B22D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9129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118</cp:revision>
  <dcterms:created xsi:type="dcterms:W3CDTF">2024-01-03T11:07:00Z</dcterms:created>
  <dcterms:modified xsi:type="dcterms:W3CDTF">2024-01-11T13:58:28Z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