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82F22-FEF8-4AC6-A614-81D9EB85972B}" v="1" dt="2024-04-15T07:20:49.6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o Trero EXT" userId="aefea451-3266-41fc-980f-8505c9e182a1" providerId="ADAL" clId="{60682F22-FEF8-4AC6-A614-81D9EB85972B}"/>
    <pc:docChg chg="custSel modSld">
      <pc:chgData name="Lino Trero EXT" userId="aefea451-3266-41fc-980f-8505c9e182a1" providerId="ADAL" clId="{60682F22-FEF8-4AC6-A614-81D9EB85972B}" dt="2024-04-15T07:21:20.692" v="4" actId="478"/>
      <pc:docMkLst>
        <pc:docMk/>
      </pc:docMkLst>
      <pc:sldChg chg="addSp delSp modSp mod">
        <pc:chgData name="Lino Trero EXT" userId="aefea451-3266-41fc-980f-8505c9e182a1" providerId="ADAL" clId="{60682F22-FEF8-4AC6-A614-81D9EB85972B}" dt="2024-04-15T07:21:20.692" v="4" actId="478"/>
        <pc:sldMkLst>
          <pc:docMk/>
          <pc:sldMk cId="0" sldId="256"/>
        </pc:sldMkLst>
        <pc:picChg chg="add del mod">
          <ac:chgData name="Lino Trero EXT" userId="aefea451-3266-41fc-980f-8505c9e182a1" providerId="ADAL" clId="{60682F22-FEF8-4AC6-A614-81D9EB85972B}" dt="2024-04-15T07:21:20.692" v="4" actId="478"/>
          <ac:picMkLst>
            <pc:docMk/>
            <pc:sldMk cId="0" sldId="256"/>
            <ac:picMk id="7" creationId="{C1D1A0D7-46A6-77DD-FFC2-1153E974D8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7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2255515/00100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090X200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ETPET090200AAA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6CAE308-3C6F-49AB-9E57-7155D02EC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Lino Trero EXT</cp:lastModifiedBy>
  <cp:revision>11</cp:revision>
  <dcterms:created xsi:type="dcterms:W3CDTF">2024-01-03T14:49:35Z</dcterms:created>
  <dcterms:modified xsi:type="dcterms:W3CDTF">2024-04-15T07:21:23Z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