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9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2255515/00600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01.02.2024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TOPPER FOAM EMMA 100X200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>
                <a:latin typeface="Arial MT"/>
                <a:cs typeface="Arial MT"/>
              </a:rPr>
              <a:t>ETPET100200AAA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   110x38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38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99145DF8-80FD-4E57-8705-D93E2AE3E5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3653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9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13</cp:revision>
  <dcterms:created xsi:type="dcterms:W3CDTF">2024-01-03T14:49:35Z</dcterms:created>
  <dcterms:modified xsi:type="dcterms:W3CDTF">2024-02-12T07:31:10Z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