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11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2255515/00300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01.02.2024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TOPPER FOAM EMMA 140X200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ETPET140200AAA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   110x38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38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8765F75C-926B-454D-BD2B-22AC62D50B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714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11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13</cp:revision>
  <dcterms:created xsi:type="dcterms:W3CDTF">2024-01-03T14:49:35Z</dcterms:created>
  <dcterms:modified xsi:type="dcterms:W3CDTF">2024-02-12T07:34:39Z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