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200X200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ETPET200200AAA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3AB8B6A-8868-4981-940D-54E559438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17</cp:revision>
  <dcterms:created xsi:type="dcterms:W3CDTF">2024-01-03T14:49:35Z</dcterms:created>
  <dcterms:modified xsi:type="dcterms:W3CDTF">2024-02-12T07:46:54Z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