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8</a:t>
            </a:r>
            <a:r>
              <a:rPr dirty="0"/>
              <a:t>,</a:t>
            </a:r>
            <a:r>
              <a:rPr lang="de-DE" dirty="0"/>
              <a:t>48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2255512/00700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Diamond Degree Topper 80x200cm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ETPPR080200AAA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DFB1A1-B49C-49FE-958E-262BA1B544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9763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8,48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</cp:revision>
  <dcterms:created xsi:type="dcterms:W3CDTF">2024-01-03T14:49:35Z</dcterms:created>
  <dcterms:modified xsi:type="dcterms:W3CDTF">2024-02-12T08:13:14Z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