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39BD3-41AE-E488-5278-C0FDB14623B7}" v="19" dt="2024-04-01T10:48:01.4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32539BD3-41AE-E488-5278-C0FDB14623B7}"/>
    <pc:docChg chg="modSld">
      <pc:chgData name="Kiernan Magbago EXT" userId="S::kiernan.magbago@emma-sleep.com::076d6c77-255a-4d67-9cf5-5922baff0f39" providerId="AD" clId="Web-{32539BD3-41AE-E488-5278-C0FDB14623B7}" dt="2024-04-01T10:47:58.605" v="7" actId="20577"/>
      <pc:docMkLst>
        <pc:docMk/>
      </pc:docMkLst>
      <pc:sldChg chg="addSp delSp modSp">
        <pc:chgData name="Kiernan Magbago EXT" userId="S::kiernan.magbago@emma-sleep.com::076d6c77-255a-4d67-9cf5-5922baff0f39" providerId="AD" clId="Web-{32539BD3-41AE-E488-5278-C0FDB14623B7}" dt="2024-04-01T10:47:58.605" v="7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32539BD3-41AE-E488-5278-C0FDB14623B7}" dt="2024-04-01T10:47:58.605" v="7" actId="20577"/>
          <ac:spMkLst>
            <pc:docMk/>
            <pc:sldMk cId="0" sldId="256"/>
            <ac:spMk id="111" creationId="{00000000-0000-0000-0000-000000000000}"/>
          </ac:spMkLst>
        </pc:spChg>
        <pc:picChg chg="add del mod">
          <ac:chgData name="Kiernan Magbago EXT" userId="S::kiernan.magbago@emma-sleep.com::076d6c77-255a-4d67-9cf5-5922baff0f39" providerId="AD" clId="Web-{32539BD3-41AE-E488-5278-C0FDB14623B7}" dt="2024-04-01T10:47:11.105" v="1"/>
          <ac:picMkLst>
            <pc:docMk/>
            <pc:sldMk cId="0" sldId="256"/>
            <ac:picMk id="6" creationId="{5F27D1F2-EC3C-3FB8-B9B2-9EADE3B42A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17</a:t>
            </a:r>
            <a:r>
              <a:rPr dirty="0"/>
              <a:t>,</a:t>
            </a:r>
            <a:r>
              <a:rPr lang="de-DE" dirty="0"/>
              <a:t>98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2255512/00200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180x210cm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ETPPR180210AAA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49FD1F2-6E1D-4762-9D76-77734786C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816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17,98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29</cp:revision>
  <dcterms:created xsi:type="dcterms:W3CDTF">2024-01-03T14:49:35Z</dcterms:created>
  <dcterms:modified xsi:type="dcterms:W3CDTF">2024-04-01T10:48:01Z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