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1,47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cs typeface="Arial MT"/>
              </a:rPr>
              <a:t>2256054/00100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08.0</a:t>
            </a:r>
            <a:r>
              <a:rPr sz="750" spc="-10" dirty="0">
                <a:latin typeface="Arial MT"/>
                <a:cs typeface="Arial MT"/>
              </a:rPr>
              <a:t>2.202</a:t>
            </a:r>
            <a:r>
              <a:rPr lang="de-DE" sz="750" spc="-10" dirty="0">
                <a:latin typeface="Arial MT"/>
                <a:cs typeface="Arial MT"/>
              </a:rPr>
              <a:t>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900" dirty="0">
                <a:latin typeface="Arial MT"/>
                <a:cs typeface="Arial MT"/>
              </a:rPr>
              <a:t>AFDEKLAAG EMMA SOFT 090X200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900" dirty="0">
                <a:latin typeface="Arial MT"/>
                <a:cs typeface="Arial MT"/>
              </a:rPr>
              <a:t>ECLCS090200AAA</a:t>
            </a:r>
            <a:endParaRPr lang="it-IT"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38x38x55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D20B1A4-2EEA-4244-821E-4850973661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0" y="254507"/>
            <a:ext cx="2243878" cy="414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3383232-78DB-422B-A894-7D6BEB749B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1,47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114</cp:revision>
  <dcterms:created xsi:type="dcterms:W3CDTF">2024-01-03T11:07:00Z</dcterms:created>
  <dcterms:modified xsi:type="dcterms:W3CDTF">2024-02-14T15:28:42Z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