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29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MATTRESS HELIX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ECREH140200BSB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31" name="Grafik 130">
            <a:extLst>
              <a:ext uri="{FF2B5EF4-FFF2-40B4-BE49-F238E27FC236}">
                <a16:creationId xmlns:a16="http://schemas.microsoft.com/office/drawing/2014/main" id="{A09CDDB9-436F-407D-A444-1228AAB64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56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29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62</cp:revision>
  <dcterms:created xsi:type="dcterms:W3CDTF">2024-01-03T14:49:35Z</dcterms:created>
  <dcterms:modified xsi:type="dcterms:W3CDTF">2024-01-11T12:49:56Z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