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5E959-251F-4CAB-AA46-3C03FD086BC0}" v="1" dt="2024-04-19T03:43:03.0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0A15E959-251F-4CAB-AA46-3C03FD086BC0}"/>
    <pc:docChg chg="custSel modSld">
      <pc:chgData name="Ma. Karla Cabentoy EXT" userId="bc31b609-5f5f-4b3b-b9e5-2f0b289b8a14" providerId="ADAL" clId="{0A15E959-251F-4CAB-AA46-3C03FD086BC0}" dt="2024-04-19T03:43:27.294" v="36" actId="1076"/>
      <pc:docMkLst>
        <pc:docMk/>
      </pc:docMkLst>
      <pc:sldChg chg="addSp delSp modSp mod">
        <pc:chgData name="Ma. Karla Cabentoy EXT" userId="bc31b609-5f5f-4b3b-b9e5-2f0b289b8a14" providerId="ADAL" clId="{0A15E959-251F-4CAB-AA46-3C03FD086BC0}" dt="2024-04-19T03:43:27.294" v="36" actId="1076"/>
        <pc:sldMkLst>
          <pc:docMk/>
          <pc:sldMk cId="0" sldId="256"/>
        </pc:sldMkLst>
        <pc:spChg chg="mod">
          <ac:chgData name="Ma. Karla Cabentoy EXT" userId="bc31b609-5f5f-4b3b-b9e5-2f0b289b8a14" providerId="ADAL" clId="{0A15E959-251F-4CAB-AA46-3C03FD086BC0}" dt="2024-04-19T03:42:23.134" v="26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0A15E959-251F-4CAB-AA46-3C03FD086BC0}" dt="2024-04-19T03:43:27.294" v="36" actId="1076"/>
          <ac:picMkLst>
            <pc:docMk/>
            <pc:sldMk cId="0" sldId="256"/>
            <ac:picMk id="7" creationId="{43F816C7-A3CB-8240-69A4-89E7FC3E0AA0}"/>
          </ac:picMkLst>
        </pc:picChg>
        <pc:picChg chg="del">
          <ac:chgData name="Ma. Karla Cabentoy EXT" userId="bc31b609-5f5f-4b3b-b9e5-2f0b289b8a14" providerId="ADAL" clId="{0A15E959-251F-4CAB-AA46-3C03FD086BC0}" dt="2024-04-19T03:41:24.853" v="0" actId="478"/>
          <ac:picMkLst>
            <pc:docMk/>
            <pc:sldMk cId="0" sldId="256"/>
            <ac:picMk id="17" creationId="{5E19D06E-83D3-4D56-8227-C2B2EC3588C2}"/>
          </ac:picMkLst>
        </pc:picChg>
      </pc:sldChg>
    </pc:docChg>
  </pc:docChgLst>
  <pc:docChgLst>
    <pc:chgData name="Kiernan Magbago EXT" userId="S::kiernan.magbago@emma-sleep.com::076d6c77-255a-4d67-9cf5-5922baff0f39" providerId="AD" clId="Web-{72814141-0B81-69E7-776F-C326CCE98674}"/>
    <pc:docChg chg="modSld">
      <pc:chgData name="Kiernan Magbago EXT" userId="S::kiernan.magbago@emma-sleep.com::076d6c77-255a-4d67-9cf5-5922baff0f39" providerId="AD" clId="Web-{72814141-0B81-69E7-776F-C326CCE98674}" dt="2024-04-01T10:12:19.937" v="1"/>
      <pc:docMkLst>
        <pc:docMk/>
      </pc:docMkLst>
      <pc:sldChg chg="addSp delSp">
        <pc:chgData name="Kiernan Magbago EXT" userId="S::kiernan.magbago@emma-sleep.com::076d6c77-255a-4d67-9cf5-5922baff0f39" providerId="AD" clId="Web-{72814141-0B81-69E7-776F-C326CCE98674}" dt="2024-04-01T10:12:19.937" v="1"/>
        <pc:sldMkLst>
          <pc:docMk/>
          <pc:sldMk cId="0" sldId="256"/>
        </pc:sldMkLst>
        <pc:picChg chg="add del">
          <ac:chgData name="Kiernan Magbago EXT" userId="S::kiernan.magbago@emma-sleep.com::076d6c77-255a-4d67-9cf5-5922baff0f39" providerId="AD" clId="Web-{72814141-0B81-69E7-776F-C326CCE98674}" dt="2024-04-01T10:12:19.937" v="1"/>
          <ac:picMkLst>
            <pc:docMk/>
            <pc:sldMk cId="0" sldId="256"/>
            <ac:picMk id="17" creationId="{5E19D06E-83D3-4D56-8227-C2B2EC3588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40,4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0" y="959611"/>
            <a:ext cx="8299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2261717/001000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18.04.2024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MATTRESS HELIX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ECREH180200BSB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8BC4AA1-818A-4DCA-8C50-C9FB6C974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5295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43F816C7-A3CB-8240-69A4-89E7FC3E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60208"/>
            <a:ext cx="2240280" cy="413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40,4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70</cp:revision>
  <dcterms:created xsi:type="dcterms:W3CDTF">2024-01-03T14:49:35Z</dcterms:created>
  <dcterms:modified xsi:type="dcterms:W3CDTF">2024-04-19T03:43:29Z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