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4,3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2252204/00100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21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de-DE" sz="750" spc="-10" dirty="0">
                <a:latin typeface="Arial MT"/>
                <a:cs typeface="Arial MT"/>
              </a:rPr>
              <a:t>12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de-DE" sz="750" spc="-10" dirty="0">
                <a:latin typeface="Arial MT"/>
                <a:cs typeface="Arial MT"/>
              </a:rPr>
              <a:t>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COVER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ECVES180200AAA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20x18x21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BF58C4-EBD3-444B-A3EB-6E1B900F9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1" y="255721"/>
            <a:ext cx="2243878" cy="414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953E210-79B9-46B7-9C1D-427810729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4,3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129</cp:revision>
  <dcterms:created xsi:type="dcterms:W3CDTF">2024-01-03T11:07:00Z</dcterms:created>
  <dcterms:modified xsi:type="dcterms:W3CDTF">2024-02-15T13:09:52Z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