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3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2254152/00300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18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de-DE" sz="750" spc="-10" dirty="0">
                <a:latin typeface="Arial MT"/>
                <a:cs typeface="Arial MT"/>
              </a:rPr>
              <a:t>0</a:t>
            </a:r>
            <a:r>
              <a:rPr sz="750" spc="-10" dirty="0">
                <a:latin typeface="Arial MT"/>
                <a:cs typeface="Arial MT"/>
              </a:rPr>
              <a:t>1.202</a:t>
            </a:r>
            <a:r>
              <a:rPr lang="de-DE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COVER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ECVOR180200AAA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20x18x25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227F739-3A47-4434-A3A5-6F08BD9507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118</cp:revision>
  <dcterms:created xsi:type="dcterms:W3CDTF">2024-01-03T11:07:00Z</dcterms:created>
  <dcterms:modified xsi:type="dcterms:W3CDTF">2024-02-15T10:41:38Z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