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dirty="0"/>
              <a:t>,</a:t>
            </a:r>
            <a:r>
              <a:rPr lang="de-DE" dirty="0"/>
              <a:t>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7962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140x200 - Beige Bed Base Left EBDBS140200D31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D1D72367-9306-49C2-A9BD-8B1B7318E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</cp:revision>
  <dcterms:created xsi:type="dcterms:W3CDTF">2024-01-03T11:07:00Z</dcterms:created>
  <dcterms:modified xsi:type="dcterms:W3CDTF">2024-01-10T10:46:10Z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