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</a:t>
            </a:r>
            <a:r>
              <a:rPr dirty="0"/>
              <a:t>,</a:t>
            </a:r>
            <a:r>
              <a:rPr lang="de-DE" dirty="0"/>
              <a:t>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140x200 - Beige Mattress Cover EBDBS140200D40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11</a:t>
            </a:r>
            <a:r>
              <a:rPr sz="900" spc="-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F74F09D-5F9B-4FA9-92B3-71483D4AA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</cp:revision>
  <dcterms:created xsi:type="dcterms:W3CDTF">2024-01-03T11:07:00Z</dcterms:created>
  <dcterms:modified xsi:type="dcterms:W3CDTF">2024-01-10T10:50:36Z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