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3556000" cy="2546350"/>
  <p:notesSz cx="3556000" cy="25463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78" d="100"/>
          <a:sy n="278" d="100"/>
        </p:scale>
        <p:origin x="1146" y="2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6700" y="789368"/>
            <a:ext cx="3022600" cy="5347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33400" y="1425956"/>
            <a:ext cx="2489200" cy="6365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77800" y="585660"/>
            <a:ext cx="154686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831340" y="585660"/>
            <a:ext cx="154686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3792" y="-2921"/>
            <a:ext cx="3328415" cy="162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7800" y="585660"/>
            <a:ext cx="320040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09040" y="2368105"/>
            <a:ext cx="113792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77800" y="2368105"/>
            <a:ext cx="81788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560320" y="2368105"/>
            <a:ext cx="81788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0"/>
            <a:ext cx="45910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pc="-25" dirty="0"/>
              <a:t>22,8 </a:t>
            </a:r>
            <a:r>
              <a:rPr spc="-25" dirty="0"/>
              <a:t>kg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90442" y="0"/>
            <a:ext cx="1790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30" dirty="0">
                <a:latin typeface="Arial MT"/>
                <a:cs typeface="Arial MT"/>
              </a:rPr>
              <a:t>1</a:t>
            </a:r>
            <a:r>
              <a:rPr sz="900" spc="-25" dirty="0">
                <a:latin typeface="Arial MT"/>
                <a:cs typeface="Arial MT"/>
              </a:rPr>
              <a:t>/</a:t>
            </a:r>
            <a:r>
              <a:rPr sz="900" spc="-5" dirty="0">
                <a:latin typeface="Arial MT"/>
                <a:cs typeface="Arial MT"/>
              </a:rPr>
              <a:t>1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6492" y="190499"/>
            <a:ext cx="3302635" cy="0"/>
          </a:xfrm>
          <a:custGeom>
            <a:avLst/>
            <a:gdLst/>
            <a:ahLst/>
            <a:cxnLst/>
            <a:rect l="l" t="t" r="r" b="b"/>
            <a:pathLst>
              <a:path w="3302635">
                <a:moveTo>
                  <a:pt x="0" y="0"/>
                </a:moveTo>
                <a:lnTo>
                  <a:pt x="3302508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792" y="176529"/>
            <a:ext cx="84391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900"/>
              </a:lnSpc>
              <a:spcBef>
                <a:spcPts val="100"/>
              </a:spcBef>
            </a:pPr>
            <a:r>
              <a:rPr sz="900" dirty="0">
                <a:latin typeface="Arial MT"/>
                <a:cs typeface="Arial MT"/>
              </a:rPr>
              <a:t>Set </a:t>
            </a:r>
            <a:r>
              <a:rPr sz="900" spc="-10" dirty="0">
                <a:latin typeface="Arial MT"/>
                <a:cs typeface="Arial MT"/>
              </a:rPr>
              <a:t>artikel: </a:t>
            </a:r>
            <a:r>
              <a:rPr sz="900" spc="-5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Ar</a:t>
            </a:r>
            <a:r>
              <a:rPr sz="900" spc="-10" dirty="0">
                <a:latin typeface="Arial MT"/>
                <a:cs typeface="Arial MT"/>
              </a:rPr>
              <a:t>t</a:t>
            </a:r>
            <a:r>
              <a:rPr sz="900" spc="-15" dirty="0">
                <a:latin typeface="Arial MT"/>
                <a:cs typeface="Arial MT"/>
              </a:rPr>
              <a:t>nr</a:t>
            </a:r>
            <a:r>
              <a:rPr sz="900" spc="-10" dirty="0">
                <a:latin typeface="Arial MT"/>
                <a:cs typeface="Arial MT"/>
              </a:rPr>
              <a:t>.</a:t>
            </a:r>
            <a:r>
              <a:rPr sz="900" spc="-15" dirty="0">
                <a:latin typeface="Arial MT"/>
                <a:cs typeface="Arial MT"/>
              </a:rPr>
              <a:t>le</a:t>
            </a:r>
            <a:r>
              <a:rPr sz="900" spc="-20" dirty="0">
                <a:latin typeface="Arial MT"/>
                <a:cs typeface="Arial MT"/>
              </a:rPr>
              <a:t>v</a:t>
            </a:r>
            <a:r>
              <a:rPr sz="900" spc="-15" dirty="0">
                <a:latin typeface="Arial MT"/>
                <a:cs typeface="Arial MT"/>
              </a:rPr>
              <a:t>eren</a:t>
            </a:r>
            <a:r>
              <a:rPr sz="900" spc="-10" dirty="0">
                <a:latin typeface="Arial MT"/>
                <a:cs typeface="Arial MT"/>
              </a:rPr>
              <a:t>c</a:t>
            </a:r>
            <a:r>
              <a:rPr sz="900" spc="-15" dirty="0">
                <a:latin typeface="Arial MT"/>
                <a:cs typeface="Arial MT"/>
              </a:rPr>
              <a:t>ie</a:t>
            </a:r>
            <a:r>
              <a:rPr sz="900" dirty="0">
                <a:latin typeface="Arial MT"/>
                <a:cs typeface="Arial MT"/>
              </a:rPr>
              <a:t>r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016508" y="216407"/>
            <a:ext cx="2425065" cy="497572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750" dirty="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13792" y="945032"/>
            <a:ext cx="744220" cy="281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2200"/>
              </a:lnSpc>
              <a:spcBef>
                <a:spcPts val="95"/>
              </a:spcBef>
            </a:pPr>
            <a:r>
              <a:rPr sz="750" spc="-15" dirty="0">
                <a:latin typeface="Arial MT"/>
                <a:cs typeface="Arial MT"/>
              </a:rPr>
              <a:t>Be</a:t>
            </a:r>
            <a:r>
              <a:rPr sz="750" spc="-10" dirty="0">
                <a:latin typeface="Arial MT"/>
                <a:cs typeface="Arial MT"/>
              </a:rPr>
              <a:t>st</a:t>
            </a:r>
            <a:r>
              <a:rPr sz="750" spc="-15" dirty="0">
                <a:latin typeface="Arial MT"/>
                <a:cs typeface="Arial MT"/>
              </a:rPr>
              <a:t>ellin</a:t>
            </a:r>
            <a:r>
              <a:rPr sz="750" spc="-25" dirty="0">
                <a:latin typeface="Arial MT"/>
                <a:cs typeface="Arial MT"/>
              </a:rPr>
              <a:t>g</a:t>
            </a:r>
            <a:r>
              <a:rPr sz="750" spc="-10" dirty="0">
                <a:latin typeface="Arial MT"/>
                <a:cs typeface="Arial MT"/>
              </a:rPr>
              <a:t>/</a:t>
            </a:r>
            <a:r>
              <a:rPr sz="750" spc="-15" dirty="0">
                <a:latin typeface="Arial MT"/>
                <a:cs typeface="Arial MT"/>
              </a:rPr>
              <a:t>p</a:t>
            </a:r>
            <a:r>
              <a:rPr sz="750" spc="-25" dirty="0">
                <a:latin typeface="Arial MT"/>
                <a:cs typeface="Arial MT"/>
              </a:rPr>
              <a:t>o</a:t>
            </a:r>
            <a:r>
              <a:rPr sz="750" spc="-10" dirty="0">
                <a:latin typeface="Arial MT"/>
                <a:cs typeface="Arial MT"/>
              </a:rPr>
              <a:t>s</a:t>
            </a:r>
            <a:r>
              <a:rPr sz="750" spc="-25" dirty="0">
                <a:latin typeface="Arial MT"/>
                <a:cs typeface="Arial MT"/>
              </a:rPr>
              <a:t>i</a:t>
            </a:r>
            <a:r>
              <a:rPr sz="750" spc="-10" dirty="0">
                <a:latin typeface="Arial MT"/>
                <a:cs typeface="Arial MT"/>
              </a:rPr>
              <a:t>t</a:t>
            </a:r>
            <a:r>
              <a:rPr sz="750" spc="-15" dirty="0">
                <a:latin typeface="Arial MT"/>
                <a:cs typeface="Arial MT"/>
              </a:rPr>
              <a:t>ie</a:t>
            </a:r>
            <a:r>
              <a:rPr sz="750" dirty="0">
                <a:latin typeface="Arial MT"/>
                <a:cs typeface="Arial MT"/>
              </a:rPr>
              <a:t>:  </a:t>
            </a:r>
            <a:r>
              <a:rPr sz="750" spc="-15" dirty="0">
                <a:latin typeface="Arial MT"/>
                <a:cs typeface="Arial MT"/>
              </a:rPr>
              <a:t>Ontvangsdatum: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130300" y="957478"/>
            <a:ext cx="672465" cy="27876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750" spc="-15" dirty="0">
                <a:latin typeface="Arial MT"/>
                <a:cs typeface="Arial MT"/>
              </a:rPr>
              <a:t>225</a:t>
            </a:r>
            <a:r>
              <a:rPr lang="de-DE" sz="750" spc="-15" dirty="0">
                <a:latin typeface="Arial MT"/>
                <a:cs typeface="Arial MT"/>
              </a:rPr>
              <a:t>2553/00100</a:t>
            </a:r>
            <a:endParaRPr sz="75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de-DE" sz="750" spc="-10" dirty="0">
                <a:latin typeface="Arial MT"/>
                <a:cs typeface="Arial MT"/>
              </a:rPr>
              <a:t>28</a:t>
            </a:r>
            <a:r>
              <a:rPr sz="750" spc="-10" dirty="0">
                <a:latin typeface="Arial MT"/>
                <a:cs typeface="Arial MT"/>
              </a:rPr>
              <a:t>.12.2023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127254" y="1270253"/>
            <a:ext cx="3302635" cy="0"/>
          </a:xfrm>
          <a:custGeom>
            <a:avLst/>
            <a:gdLst/>
            <a:ahLst/>
            <a:cxnLst/>
            <a:rect l="l" t="t" r="r" b="b"/>
            <a:pathLst>
              <a:path w="3302635">
                <a:moveTo>
                  <a:pt x="0" y="0"/>
                </a:moveTo>
                <a:lnTo>
                  <a:pt x="3302508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127254" y="1334261"/>
            <a:ext cx="1397635" cy="515526"/>
          </a:xfrm>
          <a:prstGeom prst="rect">
            <a:avLst/>
          </a:prstGeom>
          <a:ln w="761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50" dirty="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124798" y="2063210"/>
            <a:ext cx="2948602" cy="3026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900" dirty="0">
                <a:latin typeface="Arial MT"/>
                <a:cs typeface="Arial MT"/>
              </a:rPr>
              <a:t>BOX RE EMMA 080X200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900" dirty="0">
                <a:latin typeface="Arial MT"/>
                <a:cs typeface="Arial MT"/>
              </a:rPr>
              <a:t>EBDBS160200A32</a:t>
            </a:r>
            <a:endParaRPr sz="900" dirty="0">
              <a:latin typeface="Arial MT"/>
              <a:cs typeface="Arial MT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2844801" y="2284577"/>
            <a:ext cx="635126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z="900" spc="-15" dirty="0">
                <a:latin typeface="Arial MT"/>
                <a:cs typeface="Arial MT"/>
              </a:rPr>
              <a:t>85x205x29</a:t>
            </a:r>
            <a:endParaRPr sz="900" dirty="0">
              <a:latin typeface="Arial MT"/>
              <a:cs typeface="Arial MT"/>
            </a:endParaRPr>
          </a:p>
        </p:txBody>
      </p:sp>
      <p:pic>
        <p:nvPicPr>
          <p:cNvPr id="109" name="Grafik 108">
            <a:extLst>
              <a:ext uri="{FF2B5EF4-FFF2-40B4-BE49-F238E27FC236}">
                <a16:creationId xmlns:a16="http://schemas.microsoft.com/office/drawing/2014/main" id="{CFBAC7AA-3B44-43FD-8315-02398B3ABC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51" y="1382075"/>
            <a:ext cx="1184040" cy="414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25</Words>
  <Application>Microsoft Office PowerPoint</Application>
  <PresentationFormat>Benutzerdefiniert</PresentationFormat>
  <Paragraphs>13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 MT</vt:lpstr>
      <vt:lpstr>Calibri</vt:lpstr>
      <vt:lpstr>Times New Roman</vt:lpstr>
      <vt:lpstr>Office Theme</vt:lpstr>
      <vt:lpstr>22,8 kg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22,93 kg</dc:title>
  <dc:creator>Vanessa Barresi</dc:creator>
  <cp:lastModifiedBy>Vanessa Barresi</cp:lastModifiedBy>
  <cp:revision>94</cp:revision>
  <dcterms:created xsi:type="dcterms:W3CDTF">2024-01-03T11:07:00Z</dcterms:created>
  <dcterms:modified xsi:type="dcterms:W3CDTF">2024-01-10T15:37:13Z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2023-12-18T00:00:00Z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2024-01-03T00:00:00Z</vt:filetime>
  </property>
</Properties>
</file>