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22,8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BOX LI EMMA 080X200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EBDBS160200B31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85x205x29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11" name="Grafik 110">
            <a:extLst>
              <a:ext uri="{FF2B5EF4-FFF2-40B4-BE49-F238E27FC236}">
                <a16:creationId xmlns:a16="http://schemas.microsoft.com/office/drawing/2014/main" id="{3632304A-8CA3-4A86-B013-A1F393E6B1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22,8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95</cp:revision>
  <dcterms:created xsi:type="dcterms:W3CDTF">2024-01-03T11:07:00Z</dcterms:created>
  <dcterms:modified xsi:type="dcterms:W3CDTF">2024-01-10T15:38:31Z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