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5" dirty="0"/>
              <a:t>19</a:t>
            </a:r>
            <a:r>
              <a:rPr spc="-15"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952500" cy="268663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lang="de-DE" sz="750" spc="-15" dirty="0">
                <a:latin typeface="Arial MT"/>
                <a:cs typeface="Arial MT"/>
              </a:rPr>
              <a:t>2252206/002200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21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302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COVER LIGHT GREY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EBDBS160200B40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50x55x15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094230E-9F9E-4898-A24A-6396F3D9FC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50B7E8C-F478-49C4-BA32-BD5A103AC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745" y="252775"/>
            <a:ext cx="2243878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19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22</cp:revision>
  <dcterms:created xsi:type="dcterms:W3CDTF">2024-01-03T11:07:00Z</dcterms:created>
  <dcterms:modified xsi:type="dcterms:W3CDTF">2024-02-19T11:24:36Z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