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3702F-511D-F362-E0D4-B7B2444B9DDA}" v="1" dt="2024-04-18T10:43:41.480"/>
    <p1510:client id="{119AF65A-CDD6-4B87-A89F-1D73E5C5FFD7}" v="86" dt="2024-04-19T02:25:53.2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CC3702F-511D-F362-E0D4-B7B2444B9DDA}"/>
    <pc:docChg chg="modSld">
      <pc:chgData name="" userId="" providerId="" clId="Web-{0CC3702F-511D-F362-E0D4-B7B2444B9DDA}" dt="2024-04-18T10:43:41.480" v="0" actId="1076"/>
      <pc:docMkLst>
        <pc:docMk/>
      </pc:docMkLst>
      <pc:sldChg chg="modSp">
        <pc:chgData name="" userId="" providerId="" clId="Web-{0CC3702F-511D-F362-E0D4-B7B2444B9DDA}" dt="2024-04-18T10:43:41.480" v="0" actId="1076"/>
        <pc:sldMkLst>
          <pc:docMk/>
          <pc:sldMk cId="0" sldId="256"/>
        </pc:sldMkLst>
        <pc:spChg chg="mod">
          <ac:chgData name="" userId="" providerId="" clId="Web-{0CC3702F-511D-F362-E0D4-B7B2444B9DDA}" dt="2024-04-18T10:43:41.480" v="0" actId="1076"/>
          <ac:spMkLst>
            <pc:docMk/>
            <pc:sldMk cId="0" sldId="256"/>
            <ac:spMk id="83" creationId="{00000000-0000-0000-0000-000000000000}"/>
          </ac:spMkLst>
        </pc:spChg>
      </pc:sldChg>
    </pc:docChg>
  </pc:docChgLst>
  <pc:docChgLst>
    <pc:chgData name="Ma. Karla Cabentoy EXT" userId="bc31b609-5f5f-4b3b-b9e5-2f0b289b8a14" providerId="ADAL" clId="{119AF65A-CDD6-4B87-A89F-1D73E5C5FFD7}"/>
    <pc:docChg chg="undo custSel modSld">
      <pc:chgData name="Ma. Karla Cabentoy EXT" userId="bc31b609-5f5f-4b3b-b9e5-2f0b289b8a14" providerId="ADAL" clId="{119AF65A-CDD6-4B87-A89F-1D73E5C5FFD7}" dt="2024-04-19T02:26:52.873" v="102" actId="1076"/>
      <pc:docMkLst>
        <pc:docMk/>
      </pc:docMkLst>
      <pc:sldChg chg="addSp delSp modSp mod">
        <pc:chgData name="Ma. Karla Cabentoy EXT" userId="bc31b609-5f5f-4b3b-b9e5-2f0b289b8a14" providerId="ADAL" clId="{119AF65A-CDD6-4B87-A89F-1D73E5C5FFD7}" dt="2024-04-19T02:26:52.873" v="102" actId="1076"/>
        <pc:sldMkLst>
          <pc:docMk/>
          <pc:sldMk cId="0" sldId="256"/>
        </pc:sldMkLst>
        <pc:spChg chg="mod">
          <ac:chgData name="Ma. Karla Cabentoy EXT" userId="bc31b609-5f5f-4b3b-b9e5-2f0b289b8a14" providerId="ADAL" clId="{119AF65A-CDD6-4B87-A89F-1D73E5C5FFD7}" dt="2024-04-19T01:33:03.617" v="63" actId="20577"/>
          <ac:spMkLst>
            <pc:docMk/>
            <pc:sldMk cId="0" sldId="256"/>
            <ac:spMk id="54" creationId="{00000000-0000-0000-0000-000000000000}"/>
          </ac:spMkLst>
        </pc:spChg>
        <pc:picChg chg="add del mod">
          <ac:chgData name="Ma. Karla Cabentoy EXT" userId="bc31b609-5f5f-4b3b-b9e5-2f0b289b8a14" providerId="ADAL" clId="{119AF65A-CDD6-4B87-A89F-1D73E5C5FFD7}" dt="2024-04-19T01:30:41.530" v="34" actId="478"/>
          <ac:picMkLst>
            <pc:docMk/>
            <pc:sldMk cId="0" sldId="256"/>
            <ac:picMk id="7" creationId="{20799833-8E8C-DFCE-731F-01DB6DAC3CB9}"/>
          </ac:picMkLst>
        </pc:picChg>
        <pc:picChg chg="add mod">
          <ac:chgData name="Ma. Karla Cabentoy EXT" userId="bc31b609-5f5f-4b3b-b9e5-2f0b289b8a14" providerId="ADAL" clId="{119AF65A-CDD6-4B87-A89F-1D73E5C5FFD7}" dt="2024-04-19T02:26:52.873" v="102" actId="1076"/>
          <ac:picMkLst>
            <pc:docMk/>
            <pc:sldMk cId="0" sldId="256"/>
            <ac:picMk id="7" creationId="{A2039781-B7E7-6908-C7D9-493CB5005C01}"/>
          </ac:picMkLst>
        </pc:picChg>
        <pc:picChg chg="add del mod">
          <ac:chgData name="Ma. Karla Cabentoy EXT" userId="bc31b609-5f5f-4b3b-b9e5-2f0b289b8a14" providerId="ADAL" clId="{119AF65A-CDD6-4B87-A89F-1D73E5C5FFD7}" dt="2024-04-19T01:32:34.407" v="56" actId="478"/>
          <ac:picMkLst>
            <pc:docMk/>
            <pc:sldMk cId="0" sldId="256"/>
            <ac:picMk id="8" creationId="{282DA8FC-CB7E-379B-180E-4F0E4C180550}"/>
          </ac:picMkLst>
        </pc:picChg>
        <pc:picChg chg="add del mod">
          <ac:chgData name="Ma. Karla Cabentoy EXT" userId="bc31b609-5f5f-4b3b-b9e5-2f0b289b8a14" providerId="ADAL" clId="{119AF65A-CDD6-4B87-A89F-1D73E5C5FFD7}" dt="2024-04-19T01:33:42.170" v="67" actId="478"/>
          <ac:picMkLst>
            <pc:docMk/>
            <pc:sldMk cId="0" sldId="256"/>
            <ac:picMk id="10" creationId="{36443EF3-1318-8D0F-55DB-CAD669DE0469}"/>
          </ac:picMkLst>
        </pc:picChg>
        <pc:picChg chg="add del mod">
          <ac:chgData name="Ma. Karla Cabentoy EXT" userId="bc31b609-5f5f-4b3b-b9e5-2f0b289b8a14" providerId="ADAL" clId="{119AF65A-CDD6-4B87-A89F-1D73E5C5FFD7}" dt="2024-04-19T02:24:53.391" v="85" actId="478"/>
          <ac:picMkLst>
            <pc:docMk/>
            <pc:sldMk cId="0" sldId="256"/>
            <ac:picMk id="12" creationId="{4217AAD8-458F-0D47-FE41-A883A10186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/>
              <a:t>19</a:t>
            </a:r>
            <a:r>
              <a:rPr spc="-15"/>
              <a:t> </a:t>
            </a:r>
            <a:r>
              <a:rPr spc="-25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>
                <a:latin typeface="Arial MT"/>
                <a:cs typeface="Arial MT"/>
              </a:rPr>
              <a:t>1</a:t>
            </a:r>
            <a:r>
              <a:rPr sz="900" spc="-25">
                <a:latin typeface="Arial MT"/>
                <a:cs typeface="Arial MT"/>
              </a:rPr>
              <a:t>/</a:t>
            </a:r>
            <a:r>
              <a:rPr sz="900" spc="-5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>
                <a:latin typeface="Arial MT"/>
                <a:cs typeface="Arial MT"/>
              </a:rPr>
              <a:t>Set </a:t>
            </a:r>
            <a:r>
              <a:rPr sz="900" spc="-10">
                <a:latin typeface="Arial MT"/>
                <a:cs typeface="Arial MT"/>
              </a:rPr>
              <a:t>artikel: </a:t>
            </a:r>
            <a:r>
              <a:rPr sz="900" spc="-5">
                <a:latin typeface="Arial MT"/>
                <a:cs typeface="Arial MT"/>
              </a:rPr>
              <a:t> </a:t>
            </a:r>
            <a:r>
              <a:rPr sz="900" spc="-15">
                <a:latin typeface="Arial MT"/>
                <a:cs typeface="Arial MT"/>
              </a:rPr>
              <a:t>Ar</a:t>
            </a:r>
            <a:r>
              <a:rPr sz="900" spc="-10">
                <a:latin typeface="Arial MT"/>
                <a:cs typeface="Arial MT"/>
              </a:rPr>
              <a:t>t</a:t>
            </a:r>
            <a:r>
              <a:rPr sz="900" spc="-15">
                <a:latin typeface="Arial MT"/>
                <a:cs typeface="Arial MT"/>
              </a:rPr>
              <a:t>nr</a:t>
            </a:r>
            <a:r>
              <a:rPr sz="900" spc="-10">
                <a:latin typeface="Arial MT"/>
                <a:cs typeface="Arial MT"/>
              </a:rPr>
              <a:t>.</a:t>
            </a:r>
            <a:r>
              <a:rPr sz="900" spc="-15">
                <a:latin typeface="Arial MT"/>
                <a:cs typeface="Arial MT"/>
              </a:rPr>
              <a:t>le</a:t>
            </a:r>
            <a:r>
              <a:rPr sz="900" spc="-20">
                <a:latin typeface="Arial MT"/>
                <a:cs typeface="Arial MT"/>
              </a:rPr>
              <a:t>v</a:t>
            </a:r>
            <a:r>
              <a:rPr sz="900" spc="-15">
                <a:latin typeface="Arial MT"/>
                <a:cs typeface="Arial MT"/>
              </a:rPr>
              <a:t>eren</a:t>
            </a:r>
            <a:r>
              <a:rPr sz="900" spc="-10">
                <a:latin typeface="Arial MT"/>
                <a:cs typeface="Arial MT"/>
              </a:rPr>
              <a:t>c</a:t>
            </a:r>
            <a:r>
              <a:rPr sz="900" spc="-15">
                <a:latin typeface="Arial MT"/>
                <a:cs typeface="Arial MT"/>
              </a:rPr>
              <a:t>ie</a:t>
            </a:r>
            <a:r>
              <a:rPr sz="900">
                <a:latin typeface="Arial MT"/>
                <a:cs typeface="Arial MT"/>
              </a:rPr>
              <a:t>r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>
                <a:latin typeface="Arial MT"/>
                <a:cs typeface="Arial MT"/>
              </a:rPr>
              <a:t>Be</a:t>
            </a:r>
            <a:r>
              <a:rPr sz="750" spc="-10">
                <a:latin typeface="Arial MT"/>
                <a:cs typeface="Arial MT"/>
              </a:rPr>
              <a:t>st</a:t>
            </a:r>
            <a:r>
              <a:rPr sz="750" spc="-15">
                <a:latin typeface="Arial MT"/>
                <a:cs typeface="Arial MT"/>
              </a:rPr>
              <a:t>ellin</a:t>
            </a:r>
            <a:r>
              <a:rPr sz="750" spc="-25">
                <a:latin typeface="Arial MT"/>
                <a:cs typeface="Arial MT"/>
              </a:rPr>
              <a:t>g</a:t>
            </a:r>
            <a:r>
              <a:rPr sz="750" spc="-10">
                <a:latin typeface="Arial MT"/>
                <a:cs typeface="Arial MT"/>
              </a:rPr>
              <a:t>/</a:t>
            </a:r>
            <a:r>
              <a:rPr sz="750" spc="-15">
                <a:latin typeface="Arial MT"/>
                <a:cs typeface="Arial MT"/>
              </a:rPr>
              <a:t>p</a:t>
            </a:r>
            <a:r>
              <a:rPr sz="750" spc="-25">
                <a:latin typeface="Arial MT"/>
                <a:cs typeface="Arial MT"/>
              </a:rPr>
              <a:t>o</a:t>
            </a:r>
            <a:r>
              <a:rPr sz="750" spc="-10">
                <a:latin typeface="Arial MT"/>
                <a:cs typeface="Arial MT"/>
              </a:rPr>
              <a:t>s</a:t>
            </a:r>
            <a:r>
              <a:rPr sz="750" spc="-25">
                <a:latin typeface="Arial MT"/>
                <a:cs typeface="Arial MT"/>
              </a:rPr>
              <a:t>i</a:t>
            </a:r>
            <a:r>
              <a:rPr sz="750" spc="-10">
                <a:latin typeface="Arial MT"/>
                <a:cs typeface="Arial MT"/>
              </a:rPr>
              <a:t>t</a:t>
            </a:r>
            <a:r>
              <a:rPr sz="750" spc="-15">
                <a:latin typeface="Arial MT"/>
                <a:cs typeface="Arial MT"/>
              </a:rPr>
              <a:t>ie</a:t>
            </a:r>
            <a:r>
              <a:rPr sz="750">
                <a:latin typeface="Arial MT"/>
                <a:cs typeface="Arial MT"/>
              </a:rPr>
              <a:t>:  </a:t>
            </a:r>
            <a:r>
              <a:rPr sz="750" spc="-15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67581"/>
            <a:ext cx="761492" cy="2686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2256042/002600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en-US" sz="750" spc="-10" dirty="0">
                <a:latin typeface="Arial MT"/>
                <a:cs typeface="Arial MT"/>
              </a:rPr>
              <a:t>04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en-US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4638" y="2039693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>
                <a:latin typeface="Arial MT"/>
                <a:cs typeface="Arial MT"/>
              </a:rPr>
              <a:t>Emma Boxspring Bed 160x200 - BG Tufted </a:t>
            </a:r>
            <a:r>
              <a:rPr lang="en-US" sz="900" err="1">
                <a:latin typeface="Arial MT"/>
                <a:cs typeface="Arial MT"/>
              </a:rPr>
              <a:t>Hboard</a:t>
            </a:r>
            <a:r>
              <a:rPr lang="en-US" sz="900">
                <a:latin typeface="Arial MT"/>
                <a:cs typeface="Arial MT"/>
              </a:rPr>
              <a:t> EBDBS160200C20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>
                <a:latin typeface="Arial MT"/>
                <a:cs typeface="Arial MT"/>
              </a:rPr>
              <a:t>45x45x110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92BD303-C69C-4991-B3C2-07CB0AB968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A2039781-B7E7-6908-C7D9-493CB500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40" y="268314"/>
            <a:ext cx="2237800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</cp:revision>
  <dcterms:created xsi:type="dcterms:W3CDTF">2024-01-03T11:07:00Z</dcterms:created>
  <dcterms:modified xsi:type="dcterms:W3CDTF">2024-04-19T02:27:04Z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