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BB7131-9501-DCA1-A6C2-A8C01C23789C}" v="3" dt="2024-05-20T14:28:45.61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68" d="100"/>
          <a:sy n="268" d="100"/>
        </p:scale>
        <p:origin x="2106" y="21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. Karla Cabentoy EXT" userId="S::ma.karla.cabentoy@emma-sleep.com::bc31b609-5f5f-4b3b-b9e5-2f0b289b8a14" providerId="AD" clId="Web-{D26437E0-697B-F4F3-7682-DF68D84EC82D}"/>
    <pc:docChg chg="modSld">
      <pc:chgData name="Ma. Karla Cabentoy EXT" userId="S::ma.karla.cabentoy@emma-sleep.com::bc31b609-5f5f-4b3b-b9e5-2f0b289b8a14" providerId="AD" clId="Web-{D26437E0-697B-F4F3-7682-DF68D84EC82D}" dt="2024-04-19T02:02:59.884" v="11" actId="20577"/>
      <pc:docMkLst>
        <pc:docMk/>
      </pc:docMkLst>
      <pc:sldChg chg="modSp">
        <pc:chgData name="Ma. Karla Cabentoy EXT" userId="S::ma.karla.cabentoy@emma-sleep.com::bc31b609-5f5f-4b3b-b9e5-2f0b289b8a14" providerId="AD" clId="Web-{D26437E0-697B-F4F3-7682-DF68D84EC82D}" dt="2024-04-19T02:02:59.884" v="11" actId="20577"/>
        <pc:sldMkLst>
          <pc:docMk/>
          <pc:sldMk cId="0" sldId="256"/>
        </pc:sldMkLst>
        <pc:spChg chg="mod">
          <ac:chgData name="Ma. Karla Cabentoy EXT" userId="S::ma.karla.cabentoy@emma-sleep.com::bc31b609-5f5f-4b3b-b9e5-2f0b289b8a14" providerId="AD" clId="Web-{D26437E0-697B-F4F3-7682-DF68D84EC82D}" dt="2024-04-19T02:02:59.884" v="11" actId="20577"/>
          <ac:spMkLst>
            <pc:docMk/>
            <pc:sldMk cId="0" sldId="256"/>
            <ac:spMk id="54" creationId="{00000000-0000-0000-0000-000000000000}"/>
          </ac:spMkLst>
        </pc:spChg>
      </pc:sldChg>
    </pc:docChg>
  </pc:docChgLst>
  <pc:docChgLst>
    <pc:chgData name="Kiernan Magbago EXT" userId="S::kiernan.magbago@emma-sleep.com::076d6c77-255a-4d67-9cf5-5922baff0f39" providerId="AD" clId="Web-{E6BB7131-9501-DCA1-A6C2-A8C01C23789C}"/>
    <pc:docChg chg="modSld">
      <pc:chgData name="Kiernan Magbago EXT" userId="S::kiernan.magbago@emma-sleep.com::076d6c77-255a-4d67-9cf5-5922baff0f39" providerId="AD" clId="Web-{E6BB7131-9501-DCA1-A6C2-A8C01C23789C}" dt="2024-05-20T14:28:44.338" v="0" actId="20577"/>
      <pc:docMkLst>
        <pc:docMk/>
      </pc:docMkLst>
      <pc:sldChg chg="modSp">
        <pc:chgData name="Kiernan Magbago EXT" userId="S::kiernan.magbago@emma-sleep.com::076d6c77-255a-4d67-9cf5-5922baff0f39" providerId="AD" clId="Web-{E6BB7131-9501-DCA1-A6C2-A8C01C23789C}" dt="2024-05-20T14:28:44.338" v="0" actId="20577"/>
        <pc:sldMkLst>
          <pc:docMk/>
          <pc:sldMk cId="0" sldId="256"/>
        </pc:sldMkLst>
        <pc:spChg chg="mod">
          <ac:chgData name="Kiernan Magbago EXT" userId="S::kiernan.magbago@emma-sleep.com::076d6c77-255a-4d67-9cf5-5922baff0f39" providerId="AD" clId="Web-{E6BB7131-9501-DCA1-A6C2-A8C01C23789C}" dt="2024-05-20T14:28:44.338" v="0" actId="20577"/>
          <ac:spMkLst>
            <pc:docMk/>
            <pc:sldMk cId="0" sldId="256"/>
            <ac:spMk id="54" creationId="{00000000-0000-0000-0000-000000000000}"/>
          </ac:spMkLst>
        </pc:spChg>
      </pc:sldChg>
    </pc:docChg>
  </pc:docChgLst>
  <pc:docChgLst>
    <pc:chgData name="Ma. Karla Cabentoy EXT" userId="bc31b609-5f5f-4b3b-b9e5-2f0b289b8a14" providerId="ADAL" clId="{CB9311EA-3D8F-4831-AF0F-EDC7DE32B25D}"/>
    <pc:docChg chg="custSel modSld">
      <pc:chgData name="Ma. Karla Cabentoy EXT" userId="bc31b609-5f5f-4b3b-b9e5-2f0b289b8a14" providerId="ADAL" clId="{CB9311EA-3D8F-4831-AF0F-EDC7DE32B25D}" dt="2024-04-19T02:34:14.826" v="30" actId="1076"/>
      <pc:docMkLst>
        <pc:docMk/>
      </pc:docMkLst>
      <pc:sldChg chg="addSp delSp modSp mod">
        <pc:chgData name="Ma. Karla Cabentoy EXT" userId="bc31b609-5f5f-4b3b-b9e5-2f0b289b8a14" providerId="ADAL" clId="{CB9311EA-3D8F-4831-AF0F-EDC7DE32B25D}" dt="2024-04-19T02:34:14.826" v="30" actId="1076"/>
        <pc:sldMkLst>
          <pc:docMk/>
          <pc:sldMk cId="0" sldId="256"/>
        </pc:sldMkLst>
        <pc:picChg chg="add del mod">
          <ac:chgData name="Ma. Karla Cabentoy EXT" userId="bc31b609-5f5f-4b3b-b9e5-2f0b289b8a14" providerId="ADAL" clId="{CB9311EA-3D8F-4831-AF0F-EDC7DE32B25D}" dt="2024-04-19T02:31:10.371" v="20" actId="478"/>
          <ac:picMkLst>
            <pc:docMk/>
            <pc:sldMk cId="0" sldId="256"/>
            <ac:picMk id="7" creationId="{8881D9C8-45C0-690D-D928-D6CF7D1B9B89}"/>
          </ac:picMkLst>
        </pc:picChg>
        <pc:picChg chg="add mod">
          <ac:chgData name="Ma. Karla Cabentoy EXT" userId="bc31b609-5f5f-4b3b-b9e5-2f0b289b8a14" providerId="ADAL" clId="{CB9311EA-3D8F-4831-AF0F-EDC7DE32B25D}" dt="2024-04-19T02:34:14.826" v="30" actId="1076"/>
          <ac:picMkLst>
            <pc:docMk/>
            <pc:sldMk cId="0" sldId="256"/>
            <ac:picMk id="8" creationId="{E3B69D01-9CF9-015B-C4B8-6BF0BB588F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/>
              <a:t>22,8</a:t>
            </a:r>
            <a:r>
              <a:rPr spc="-15"/>
              <a:t> </a:t>
            </a:r>
            <a:r>
              <a:rPr spc="-25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>
                <a:latin typeface="Arial MT"/>
                <a:cs typeface="Arial MT"/>
              </a:rPr>
              <a:t>1</a:t>
            </a:r>
            <a:r>
              <a:rPr sz="900" spc="-25">
                <a:latin typeface="Arial MT"/>
                <a:cs typeface="Arial MT"/>
              </a:rPr>
              <a:t>/</a:t>
            </a:r>
            <a:r>
              <a:rPr sz="900" spc="-5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>
                <a:latin typeface="Arial MT"/>
                <a:cs typeface="Arial MT"/>
              </a:rPr>
              <a:t>Set </a:t>
            </a:r>
            <a:r>
              <a:rPr sz="900" spc="-10">
                <a:latin typeface="Arial MT"/>
                <a:cs typeface="Arial MT"/>
              </a:rPr>
              <a:t>artikel: </a:t>
            </a:r>
            <a:r>
              <a:rPr sz="900" spc="-5">
                <a:latin typeface="Arial MT"/>
                <a:cs typeface="Arial MT"/>
              </a:rPr>
              <a:t> </a:t>
            </a:r>
            <a:r>
              <a:rPr sz="900" spc="-15">
                <a:latin typeface="Arial MT"/>
                <a:cs typeface="Arial MT"/>
              </a:rPr>
              <a:t>Ar</a:t>
            </a:r>
            <a:r>
              <a:rPr sz="900" spc="-10">
                <a:latin typeface="Arial MT"/>
                <a:cs typeface="Arial MT"/>
              </a:rPr>
              <a:t>t</a:t>
            </a:r>
            <a:r>
              <a:rPr sz="900" spc="-15">
                <a:latin typeface="Arial MT"/>
                <a:cs typeface="Arial MT"/>
              </a:rPr>
              <a:t>nr</a:t>
            </a:r>
            <a:r>
              <a:rPr sz="900" spc="-10">
                <a:latin typeface="Arial MT"/>
                <a:cs typeface="Arial MT"/>
              </a:rPr>
              <a:t>.</a:t>
            </a:r>
            <a:r>
              <a:rPr sz="900" spc="-15">
                <a:latin typeface="Arial MT"/>
                <a:cs typeface="Arial MT"/>
              </a:rPr>
              <a:t>le</a:t>
            </a:r>
            <a:r>
              <a:rPr sz="900" spc="-20">
                <a:latin typeface="Arial MT"/>
                <a:cs typeface="Arial MT"/>
              </a:rPr>
              <a:t>v</a:t>
            </a:r>
            <a:r>
              <a:rPr sz="900" spc="-15">
                <a:latin typeface="Arial MT"/>
                <a:cs typeface="Arial MT"/>
              </a:rPr>
              <a:t>eren</a:t>
            </a:r>
            <a:r>
              <a:rPr sz="900" spc="-10">
                <a:latin typeface="Arial MT"/>
                <a:cs typeface="Arial MT"/>
              </a:rPr>
              <a:t>c</a:t>
            </a:r>
            <a:r>
              <a:rPr sz="900" spc="-15">
                <a:latin typeface="Arial MT"/>
                <a:cs typeface="Arial MT"/>
              </a:rPr>
              <a:t>ie</a:t>
            </a:r>
            <a:r>
              <a:rPr sz="900">
                <a:latin typeface="Arial MT"/>
                <a:cs typeface="Arial MT"/>
              </a:rPr>
              <a:t>r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>
                <a:latin typeface="Arial MT"/>
                <a:cs typeface="Arial MT"/>
              </a:rPr>
              <a:t>Be</a:t>
            </a:r>
            <a:r>
              <a:rPr sz="750" spc="-10">
                <a:latin typeface="Arial MT"/>
                <a:cs typeface="Arial MT"/>
              </a:rPr>
              <a:t>st</a:t>
            </a:r>
            <a:r>
              <a:rPr sz="750" spc="-15">
                <a:latin typeface="Arial MT"/>
                <a:cs typeface="Arial MT"/>
              </a:rPr>
              <a:t>ellin</a:t>
            </a:r>
            <a:r>
              <a:rPr sz="750" spc="-25">
                <a:latin typeface="Arial MT"/>
                <a:cs typeface="Arial MT"/>
              </a:rPr>
              <a:t>g</a:t>
            </a:r>
            <a:r>
              <a:rPr sz="750" spc="-10">
                <a:latin typeface="Arial MT"/>
                <a:cs typeface="Arial MT"/>
              </a:rPr>
              <a:t>/</a:t>
            </a:r>
            <a:r>
              <a:rPr sz="750" spc="-15">
                <a:latin typeface="Arial MT"/>
                <a:cs typeface="Arial MT"/>
              </a:rPr>
              <a:t>p</a:t>
            </a:r>
            <a:r>
              <a:rPr sz="750" spc="-25">
                <a:latin typeface="Arial MT"/>
                <a:cs typeface="Arial MT"/>
              </a:rPr>
              <a:t>o</a:t>
            </a:r>
            <a:r>
              <a:rPr sz="750" spc="-10">
                <a:latin typeface="Arial MT"/>
                <a:cs typeface="Arial MT"/>
              </a:rPr>
              <a:t>s</a:t>
            </a:r>
            <a:r>
              <a:rPr sz="750" spc="-25">
                <a:latin typeface="Arial MT"/>
                <a:cs typeface="Arial MT"/>
              </a:rPr>
              <a:t>i</a:t>
            </a:r>
            <a:r>
              <a:rPr sz="750" spc="-10">
                <a:latin typeface="Arial MT"/>
                <a:cs typeface="Arial MT"/>
              </a:rPr>
              <a:t>t</a:t>
            </a:r>
            <a:r>
              <a:rPr sz="750" spc="-15">
                <a:latin typeface="Arial MT"/>
                <a:cs typeface="Arial MT"/>
              </a:rPr>
              <a:t>ie</a:t>
            </a:r>
            <a:r>
              <a:rPr sz="750">
                <a:latin typeface="Arial MT"/>
                <a:cs typeface="Arial MT"/>
              </a:rPr>
              <a:t>:  </a:t>
            </a:r>
            <a:r>
              <a:rPr sz="750" spc="-15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15591" y="942674"/>
            <a:ext cx="787174" cy="268663"/>
          </a:xfrm>
          <a:prstGeom prst="rect">
            <a:avLst/>
          </a:prstGeom>
        </p:spPr>
        <p:txBody>
          <a:bodyPr vert="horz" wrap="square" lIns="0" tIns="247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de-DE" sz="750" spc="-15" dirty="0">
                <a:latin typeface="Arial MT"/>
                <a:ea typeface="+mn-lt"/>
                <a:cs typeface="+mn-lt"/>
              </a:rPr>
              <a:t>2256042</a:t>
            </a:r>
            <a:r>
              <a:rPr lang="de-DE" sz="750" spc="-15" dirty="0">
                <a:latin typeface="Arial MT"/>
                <a:cs typeface="Arial MT"/>
              </a:rPr>
              <a:t>/003200</a:t>
            </a:r>
            <a:endParaRPr lang="en-US"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18.04.2024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dirty="0">
                <a:latin typeface="Arial MT"/>
                <a:cs typeface="Arial MT"/>
              </a:rPr>
              <a:t>Emma Boxspring Bed 160x200 - BG Bed Base Left EBDBS160200C31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>
                <a:latin typeface="Arial MT"/>
                <a:cs typeface="Arial MT"/>
              </a:rPr>
              <a:t>45x45x110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C9B865B2-12DB-4C9C-9A08-D6162BE351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  <p:pic>
        <p:nvPicPr>
          <p:cNvPr id="8" name="Picture 7" descr="A bar code with numbers&#10;&#10;Description automatically generated">
            <a:extLst>
              <a:ext uri="{FF2B5EF4-FFF2-40B4-BE49-F238E27FC236}">
                <a16:creationId xmlns:a16="http://schemas.microsoft.com/office/drawing/2014/main" id="{E3B69D01-9CF9-015B-C4B8-6BF0BB588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58" y="262897"/>
            <a:ext cx="2242363" cy="411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22,8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Ma. Karla Cabentoy EXT</cp:lastModifiedBy>
  <cp:revision>5</cp:revision>
  <dcterms:created xsi:type="dcterms:W3CDTF">2024-01-03T11:07:00Z</dcterms:created>
  <dcterms:modified xsi:type="dcterms:W3CDTF">2024-05-20T14:28:54Z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