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22,8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160x200 - BN Bed Base Right EBDBS160200D32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2A405392-EC08-4BF8-872A-D2501F9553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22,8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67</cp:revision>
  <dcterms:created xsi:type="dcterms:W3CDTF">2024-01-03T11:07:00Z</dcterms:created>
  <dcterms:modified xsi:type="dcterms:W3CDTF">2024-01-10T14:18:45Z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