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4,5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900" dirty="0">
                <a:latin typeface="Arial MT"/>
                <a:cs typeface="Arial MT"/>
              </a:rPr>
              <a:t>Emma Boxspring Bed 160x200 - BN Mattress Cover EBDBS160200D40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45x45x110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0DA1B380-4B92-49AF-B1D2-E35F565CF5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4,5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50</cp:revision>
  <dcterms:created xsi:type="dcterms:W3CDTF">2024-01-03T11:07:00Z</dcterms:created>
  <dcterms:modified xsi:type="dcterms:W3CDTF">2024-01-10T13:48:30Z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