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HB EMMA ELEGANT 180 (200)X012X115 EBDBS180200A20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42" name="Grafik 141">
            <a:extLst>
              <a:ext uri="{FF2B5EF4-FFF2-40B4-BE49-F238E27FC236}">
                <a16:creationId xmlns:a16="http://schemas.microsoft.com/office/drawing/2014/main" id="{B66A5E36-99BF-429D-ABC4-4A7C4273D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25</cp:revision>
  <dcterms:created xsi:type="dcterms:W3CDTF">2024-01-03T11:07:00Z</dcterms:created>
  <dcterms:modified xsi:type="dcterms:W3CDTF">2024-01-10T11:23:13Z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