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D6E86-B65F-BB1D-6CD8-52DB86999329}" v="36" dt="2024-04-01T09:39:33.5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DDCD6E86-B65F-BB1D-6CD8-52DB86999329}"/>
    <pc:docChg chg="modSld">
      <pc:chgData name="Kiernan Magbago EXT" userId="S::kiernan.magbago@emma-sleep.com::076d6c77-255a-4d67-9cf5-5922baff0f39" providerId="AD" clId="Web-{DDCD6E86-B65F-BB1D-6CD8-52DB86999329}" dt="2024-04-01T09:39:32.851" v="12" actId="20577"/>
      <pc:docMkLst>
        <pc:docMk/>
      </pc:docMkLst>
      <pc:sldChg chg="modSp">
        <pc:chgData name="Kiernan Magbago EXT" userId="S::kiernan.magbago@emma-sleep.com::076d6c77-255a-4d67-9cf5-5922baff0f39" providerId="AD" clId="Web-{DDCD6E86-B65F-BB1D-6CD8-52DB86999329}" dt="2024-04-01T09:39:32.851" v="12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DDCD6E86-B65F-BB1D-6CD8-52DB86999329}" dt="2024-04-01T09:39:32.851" v="12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Kiernan Magbago EXT" userId="S::kiernan.magbago@emma-sleep.com::076d6c77-255a-4d67-9cf5-5922baff0f39" providerId="AD" clId="Web-{902AA6F1-784E-2463-6698-A349E37891C4}"/>
    <pc:docChg chg="modSld">
      <pc:chgData name="Kiernan Magbago EXT" userId="S::kiernan.magbago@emma-sleep.com::076d6c77-255a-4d67-9cf5-5922baff0f39" providerId="AD" clId="Web-{902AA6F1-784E-2463-6698-A349E37891C4}" dt="2024-03-18T14:43:58.811" v="1" actId="20577"/>
      <pc:docMkLst>
        <pc:docMk/>
      </pc:docMkLst>
      <pc:sldChg chg="modSp">
        <pc:chgData name="Kiernan Magbago EXT" userId="S::kiernan.magbago@emma-sleep.com::076d6c77-255a-4d67-9cf5-5922baff0f39" providerId="AD" clId="Web-{902AA6F1-784E-2463-6698-A349E37891C4}" dt="2024-03-18T14:43:58.811" v="1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902AA6F1-784E-2463-6698-A349E37891C4}" dt="2024-03-18T14:43:58.811" v="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/>
              <a:t>2</a:t>
            </a:r>
            <a:r>
              <a:rPr lang="de-DE" spc="-25" dirty="0"/>
              <a:t>5</a:t>
            </a:r>
            <a:r>
              <a:rPr lang="de-DE" spc="-25"/>
              <a:t>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ea typeface="+mn-lt"/>
                <a:cs typeface="+mn-lt"/>
              </a:rPr>
              <a:t>2259980</a:t>
            </a:r>
            <a:r>
              <a:rPr lang="de-DE" sz="750" spc="-15" dirty="0">
                <a:latin typeface="Arial MT"/>
                <a:cs typeface="Arial MT"/>
              </a:rPr>
              <a:t>/00400</a:t>
            </a:r>
            <a:endParaRPr lang="en-US"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28.03.2024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LI EMMA 090X200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EBDBS180200A31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95x205x29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5" name="Grafik 114">
            <a:extLst>
              <a:ext uri="{FF2B5EF4-FFF2-40B4-BE49-F238E27FC236}">
                <a16:creationId xmlns:a16="http://schemas.microsoft.com/office/drawing/2014/main" id="{213B2F66-251B-40B8-B23B-5D14856D08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25,8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132</cp:revision>
  <dcterms:created xsi:type="dcterms:W3CDTF">2024-01-03T11:07:00Z</dcterms:created>
  <dcterms:modified xsi:type="dcterms:W3CDTF">2024-04-01T09:39:38Z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