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2D204-A08D-4C26-AC27-E8085C3DFE4D}" v="1" dt="2024-03-19T02:40:25.6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1694" y="1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7212D204-A08D-4C26-AC27-E8085C3DFE4D}"/>
    <pc:docChg chg="modSld">
      <pc:chgData name="Ma. Karla Cabentoy EXT" userId="bc31b609-5f5f-4b3b-b9e5-2f0b289b8a14" providerId="ADAL" clId="{7212D204-A08D-4C26-AC27-E8085C3DFE4D}" dt="2024-03-19T02:40:39.395" v="24" actId="1076"/>
      <pc:docMkLst>
        <pc:docMk/>
      </pc:docMkLst>
      <pc:sldChg chg="addSp modSp mod">
        <pc:chgData name="Ma. Karla Cabentoy EXT" userId="bc31b609-5f5f-4b3b-b9e5-2f0b289b8a14" providerId="ADAL" clId="{7212D204-A08D-4C26-AC27-E8085C3DFE4D}" dt="2024-03-19T02:40:39.395" v="24" actId="1076"/>
        <pc:sldMkLst>
          <pc:docMk/>
          <pc:sldMk cId="0" sldId="256"/>
        </pc:sldMkLst>
        <pc:spChg chg="mod">
          <ac:chgData name="Ma. Karla Cabentoy EXT" userId="bc31b609-5f5f-4b3b-b9e5-2f0b289b8a14" providerId="ADAL" clId="{7212D204-A08D-4C26-AC27-E8085C3DFE4D}" dt="2024-03-19T02:39:47.665" v="19" actId="20577"/>
          <ac:spMkLst>
            <pc:docMk/>
            <pc:sldMk cId="0" sldId="256"/>
            <ac:spMk id="54" creationId="{00000000-0000-0000-0000-000000000000}"/>
          </ac:spMkLst>
        </pc:spChg>
        <pc:picChg chg="add mod">
          <ac:chgData name="Ma. Karla Cabentoy EXT" userId="bc31b609-5f5f-4b3b-b9e5-2f0b289b8a14" providerId="ADAL" clId="{7212D204-A08D-4C26-AC27-E8085C3DFE4D}" dt="2024-03-19T02:40:39.395" v="24" actId="1076"/>
          <ac:picMkLst>
            <pc:docMk/>
            <pc:sldMk cId="0" sldId="256"/>
            <ac:picMk id="7" creationId="{625EF961-2E04-9D76-9389-4584B411CB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21,5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6508" y="957478"/>
            <a:ext cx="786257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2258699/001300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14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en-US" sz="750" spc="-10" dirty="0">
                <a:latin typeface="Arial MT"/>
                <a:cs typeface="Arial MT"/>
              </a:rPr>
              <a:t>03</a:t>
            </a:r>
            <a:r>
              <a:rPr sz="750" spc="-10" dirty="0">
                <a:latin typeface="Arial MT"/>
                <a:cs typeface="Arial MT"/>
              </a:rPr>
              <a:t>.202</a:t>
            </a:r>
            <a:r>
              <a:rPr lang="en-US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HOES GESTOFFEERD MATRAS EMMA 180X200 EBDBS180200A40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205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02E128C-B496-49DD-86CD-97F108AA5F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625EF961-2E04-9D76-9389-4584B411C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30" y="254507"/>
            <a:ext cx="2230220" cy="411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21,5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Ma. Karla Cabentoy EXT</cp:lastModifiedBy>
  <cp:revision>29</cp:revision>
  <dcterms:created xsi:type="dcterms:W3CDTF">2024-01-03T11:07:00Z</dcterms:created>
  <dcterms:modified xsi:type="dcterms:W3CDTF">2024-03-19T02:40:45Z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