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8713D-7FA3-C633-9D6B-CC661A14496B}" v="7" dt="2024-03-18T13:47:52.1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Guevarra EXT" userId="S::jennifer.guevarra@emma-sleep.com::9c130cb2-82bc-4e55-b1dc-395e74c373fb" providerId="AD" clId="Web-{56F8713D-7FA3-C633-9D6B-CC661A14496B}"/>
    <pc:docChg chg="modSld">
      <pc:chgData name="Jennifer Guevarra EXT" userId="S::jennifer.guevarra@emma-sleep.com::9c130cb2-82bc-4e55-b1dc-395e74c373fb" providerId="AD" clId="Web-{56F8713D-7FA3-C633-9D6B-CC661A14496B}" dt="2024-03-18T13:47:52.117" v="3" actId="20577"/>
      <pc:docMkLst>
        <pc:docMk/>
      </pc:docMkLst>
      <pc:sldChg chg="addSp delSp modSp">
        <pc:chgData name="Jennifer Guevarra EXT" userId="S::jennifer.guevarra@emma-sleep.com::9c130cb2-82bc-4e55-b1dc-395e74c373fb" providerId="AD" clId="Web-{56F8713D-7FA3-C633-9D6B-CC661A14496B}" dt="2024-03-18T13:47:52.117" v="3" actId="20577"/>
        <pc:sldMkLst>
          <pc:docMk/>
          <pc:sldMk cId="0" sldId="256"/>
        </pc:sldMkLst>
        <pc:spChg chg="mod">
          <ac:chgData name="Jennifer Guevarra EXT" userId="S::jennifer.guevarra@emma-sleep.com::9c130cb2-82bc-4e55-b1dc-395e74c373fb" providerId="AD" clId="Web-{56F8713D-7FA3-C633-9D6B-CC661A14496B}" dt="2024-03-18T13:47:52.117" v="3" actId="20577"/>
          <ac:spMkLst>
            <pc:docMk/>
            <pc:sldMk cId="0" sldId="256"/>
            <ac:spMk id="54" creationId="{00000000-0000-0000-0000-000000000000}"/>
          </ac:spMkLst>
        </pc:spChg>
        <pc:graphicFrameChg chg="add del mod">
          <ac:chgData name="Jennifer Guevarra EXT" userId="S::jennifer.guevarra@emma-sleep.com::9c130cb2-82bc-4e55-b1dc-395e74c373fb" providerId="AD" clId="Web-{56F8713D-7FA3-C633-9D6B-CC661A14496B}" dt="2024-03-18T13:47:49.008" v="2"/>
          <ac:graphicFrameMkLst>
            <pc:docMk/>
            <pc:sldMk cId="0" sldId="256"/>
            <ac:graphicFrameMk id="7" creationId="{36E5F060-4B48-AD2A-62AC-FEE8E46F6B7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21,5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en-US"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>
                <a:latin typeface="Arial MT"/>
                <a:cs typeface="Arial MT"/>
              </a:rPr>
              <a:t>HB EMMA ELEGANT 180 (200)X012X115 EBDBS180200B20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205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23E364B-533C-4C67-B982-112F390AAA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21,5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36</cp:revision>
  <dcterms:created xsi:type="dcterms:W3CDTF">2024-01-03T11:07:00Z</dcterms:created>
  <dcterms:modified xsi:type="dcterms:W3CDTF">2024-03-18T13:47:55Z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