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53EAE2-7ED0-AB45-E0EF-EAFE508CADBB}" v="5" dt="2024-05-13T07:09:26.08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ernan Magbago EXT" userId="S::kiernan.magbago@emma-sleep.com::076d6c77-255a-4d67-9cf5-5922baff0f39" providerId="AD" clId="Web-{8753EAE2-7ED0-AB45-E0EF-EAFE508CADBB}"/>
    <pc:docChg chg="modSld">
      <pc:chgData name="Kiernan Magbago EXT" userId="S::kiernan.magbago@emma-sleep.com::076d6c77-255a-4d67-9cf5-5922baff0f39" providerId="AD" clId="Web-{8753EAE2-7ED0-AB45-E0EF-EAFE508CADBB}" dt="2024-05-13T07:09:25.613" v="1" actId="20577"/>
      <pc:docMkLst>
        <pc:docMk/>
      </pc:docMkLst>
      <pc:sldChg chg="modSp">
        <pc:chgData name="Kiernan Magbago EXT" userId="S::kiernan.magbago@emma-sleep.com::076d6c77-255a-4d67-9cf5-5922baff0f39" providerId="AD" clId="Web-{8753EAE2-7ED0-AB45-E0EF-EAFE508CADBB}" dt="2024-05-13T07:09:25.613" v="1" actId="20577"/>
        <pc:sldMkLst>
          <pc:docMk/>
          <pc:sldMk cId="0" sldId="256"/>
        </pc:sldMkLst>
        <pc:spChg chg="mod">
          <ac:chgData name="Kiernan Magbago EXT" userId="S::kiernan.magbago@emma-sleep.com::076d6c77-255a-4d67-9cf5-5922baff0f39" providerId="AD" clId="Web-{8753EAE2-7ED0-AB45-E0EF-EAFE508CADBB}" dt="2024-05-13T07:09:25.613" v="1" actId="20577"/>
          <ac:spMkLst>
            <pc:docMk/>
            <pc:sldMk cId="0" sldId="256"/>
            <ac:spMk id="5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25" dirty="0"/>
              <a:t>25,8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30300" y="957478"/>
            <a:ext cx="672465" cy="278765"/>
          </a:xfrm>
          <a:prstGeom prst="rect">
            <a:avLst/>
          </a:prstGeom>
        </p:spPr>
        <p:txBody>
          <a:bodyPr vert="horz" wrap="square" lIns="0" tIns="2476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lang="de-DE" sz="750" spc="-15" dirty="0">
                <a:latin typeface="Arial MT"/>
                <a:ea typeface="+mn-lt"/>
                <a:cs typeface="+mn-lt"/>
              </a:rPr>
              <a:t>225</a:t>
            </a:r>
            <a:r>
              <a:rPr lang="de-DE" sz="750" spc="-15" dirty="0">
                <a:latin typeface="Arial MT"/>
                <a:cs typeface="Arial MT"/>
              </a:rPr>
              <a:t>2553/00100</a:t>
            </a:r>
            <a:endParaRPr lang="en-US" sz="7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28</a:t>
            </a:r>
            <a:r>
              <a:rPr sz="750" spc="-10" dirty="0">
                <a:latin typeface="Arial MT"/>
                <a:cs typeface="Arial MT"/>
              </a:rPr>
              <a:t>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3026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900">
                <a:latin typeface="Arial MT"/>
                <a:cs typeface="Arial MT"/>
              </a:rPr>
              <a:t>BOX RE EMMA 090X200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900">
                <a:latin typeface="Arial MT"/>
                <a:cs typeface="Arial MT"/>
              </a:rPr>
              <a:t>EBDBS180200B32</a:t>
            </a:r>
            <a:endParaRPr lang="it-IT" sz="900" dirty="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844801" y="2284577"/>
            <a:ext cx="63512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 dirty="0">
                <a:latin typeface="Arial MT"/>
                <a:cs typeface="Arial MT"/>
              </a:rPr>
              <a:t>95x205x29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121" name="Grafik 120">
            <a:extLst>
              <a:ext uri="{FF2B5EF4-FFF2-40B4-BE49-F238E27FC236}">
                <a16:creationId xmlns:a16="http://schemas.microsoft.com/office/drawing/2014/main" id="{EAB3CEF6-F9CB-49B2-8E9E-5CDA3EEB99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1" y="1382075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25,8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Vanessa Barresi</cp:lastModifiedBy>
  <cp:revision>108</cp:revision>
  <dcterms:created xsi:type="dcterms:W3CDTF">2024-01-03T11:07:00Z</dcterms:created>
  <dcterms:modified xsi:type="dcterms:W3CDTF">2024-05-13T07:09:29Z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