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25,8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latin typeface="Arial MT"/>
                <a:cs typeface="Arial MT"/>
              </a:rPr>
              <a:t>Emma </a:t>
            </a:r>
            <a:r>
              <a:rPr lang="en-US" sz="900" dirty="0" err="1">
                <a:latin typeface="Arial MT"/>
                <a:cs typeface="Arial MT"/>
              </a:rPr>
              <a:t>Boxspring</a:t>
            </a:r>
            <a:r>
              <a:rPr lang="en-US" sz="900" dirty="0">
                <a:latin typeface="Arial MT"/>
                <a:cs typeface="Arial MT"/>
              </a:rPr>
              <a:t> Bed 180x200 - Beige Bed Base Left EBDBS180200D31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4657383E-70DE-4997-88B3-F820C15861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25,8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72</cp:revision>
  <dcterms:created xsi:type="dcterms:W3CDTF">2024-01-03T11:07:00Z</dcterms:created>
  <dcterms:modified xsi:type="dcterms:W3CDTF">2024-01-10T14:27:25Z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