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25,8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180x200 - Beige Bed Base Right EBDBS180200D32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3C4AA08F-CE46-400B-BCD2-4B393EF96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1977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25,8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73</cp:revision>
  <dcterms:created xsi:type="dcterms:W3CDTF">2024-01-03T11:07:00Z</dcterms:created>
  <dcterms:modified xsi:type="dcterms:W3CDTF">2024-01-10T14:32:29Z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