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CLASSIC 180 (200)X012X115 EBDBS180210A10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235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6D16A2D-0FB4-4748-896B-95A484C70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36</cp:revision>
  <dcterms:created xsi:type="dcterms:W3CDTF">2024-01-03T11:07:00Z</dcterms:created>
  <dcterms:modified xsi:type="dcterms:W3CDTF">2024-01-10T13:28:34Z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