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27,3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BOX RE EMMA 090X210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EBDBS180210A32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95x215x29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25" name="Grafik 124">
            <a:extLst>
              <a:ext uri="{FF2B5EF4-FFF2-40B4-BE49-F238E27FC236}">
                <a16:creationId xmlns:a16="http://schemas.microsoft.com/office/drawing/2014/main" id="{4B225333-516A-4635-B54A-9B6BA84CD0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968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27,3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104</cp:revision>
  <dcterms:created xsi:type="dcterms:W3CDTF">2024-01-03T11:07:00Z</dcterms:created>
  <dcterms:modified xsi:type="dcterms:W3CDTF">2024-01-10T15:48:15Z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