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E2306-4B2A-5229-EA2E-7F8FA4C1BE16}" v="29" dt="2024-03-18T12:59:17.8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Guevarra EXT" userId="S::jennifer.guevarra@emma-sleep.com::9c130cb2-82bc-4e55-b1dc-395e74c373fb" providerId="AD" clId="Web-{EC4E2306-4B2A-5229-EA2E-7F8FA4C1BE16}"/>
    <pc:docChg chg="modSld">
      <pc:chgData name="Jennifer Guevarra EXT" userId="S::jennifer.guevarra@emma-sleep.com::9c130cb2-82bc-4e55-b1dc-395e74c373fb" providerId="AD" clId="Web-{EC4E2306-4B2A-5229-EA2E-7F8FA4C1BE16}" dt="2024-03-18T12:59:17.851" v="14" actId="20577"/>
      <pc:docMkLst>
        <pc:docMk/>
      </pc:docMkLst>
      <pc:sldChg chg="addSp delSp modSp">
        <pc:chgData name="Jennifer Guevarra EXT" userId="S::jennifer.guevarra@emma-sleep.com::9c130cb2-82bc-4e55-b1dc-395e74c373fb" providerId="AD" clId="Web-{EC4E2306-4B2A-5229-EA2E-7F8FA4C1BE16}" dt="2024-03-18T12:59:17.851" v="14" actId="20577"/>
        <pc:sldMkLst>
          <pc:docMk/>
          <pc:sldMk cId="0" sldId="256"/>
        </pc:sldMkLst>
        <pc:spChg chg="mod">
          <ac:chgData name="Jennifer Guevarra EXT" userId="S::jennifer.guevarra@emma-sleep.com::9c130cb2-82bc-4e55-b1dc-395e74c373fb" providerId="AD" clId="Web-{EC4E2306-4B2A-5229-EA2E-7F8FA4C1BE16}" dt="2024-03-18T12:59:17.851" v="14" actId="20577"/>
          <ac:spMkLst>
            <pc:docMk/>
            <pc:sldMk cId="0" sldId="256"/>
            <ac:spMk id="54" creationId="{00000000-0000-0000-0000-000000000000}"/>
          </ac:spMkLst>
        </pc:spChg>
        <pc:graphicFrameChg chg="add del mod">
          <ac:chgData name="Jennifer Guevarra EXT" userId="S::jennifer.guevarra@emma-sleep.com::9c130cb2-82bc-4e55-b1dc-395e74c373fb" providerId="AD" clId="Web-{EC4E2306-4B2A-5229-EA2E-7F8FA4C1BE16}" dt="2024-03-18T12:55:45.186" v="2"/>
          <ac:graphicFrameMkLst>
            <pc:docMk/>
            <pc:sldMk cId="0" sldId="256"/>
            <ac:graphicFrameMk id="7" creationId="{811B00A5-318F-CFCA-FCD8-37F05D383D42}"/>
          </ac:graphicFrameMkLst>
        </pc:graphicFrameChg>
        <pc:graphicFrameChg chg="add del mod">
          <ac:chgData name="Jennifer Guevarra EXT" userId="S::jennifer.guevarra@emma-sleep.com::9c130cb2-82bc-4e55-b1dc-395e74c373fb" providerId="AD" clId="Web-{EC4E2306-4B2A-5229-EA2E-7F8FA4C1BE16}" dt="2024-03-18T12:55:52.421" v="6"/>
          <ac:graphicFrameMkLst>
            <pc:docMk/>
            <pc:sldMk cId="0" sldId="256"/>
            <ac:graphicFrameMk id="9" creationId="{A546F0D0-A27D-FA10-E9DC-8F82E9C290D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2254797/00100</a:t>
            </a:r>
            <a:endParaRPr lang="en-US"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25.01.2024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BOX RE EMMA 090X220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EBDBS180220A32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95x225x29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3" name="Grafik 132">
            <a:extLst>
              <a:ext uri="{FF2B5EF4-FFF2-40B4-BE49-F238E27FC236}">
                <a16:creationId xmlns:a16="http://schemas.microsoft.com/office/drawing/2014/main" id="{D3E6AADA-7E68-48F2-B663-666CEA8E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137</cp:revision>
  <dcterms:created xsi:type="dcterms:W3CDTF">2024-01-03T11:07:00Z</dcterms:created>
  <dcterms:modified xsi:type="dcterms:W3CDTF">2024-03-18T12:59:18Z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