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4</a:t>
            </a:r>
            <a:r>
              <a:rPr dirty="0"/>
              <a:t>,</a:t>
            </a:r>
            <a:r>
              <a:rPr lang="de-DE" dirty="0"/>
              <a:t>16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900813" cy="268663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cs typeface="Arial MT"/>
              </a:rPr>
              <a:t>2252206/001900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21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latin typeface="Arial MT"/>
                <a:cs typeface="Arial MT"/>
              </a:rPr>
              <a:t>COVER DARK GREY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latin typeface="Arial MT"/>
                <a:cs typeface="Arial MT"/>
              </a:rPr>
              <a:t>EBDBS180220A40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909061" y="2284577"/>
            <a:ext cx="57086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50x55x15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CF3120-C98E-490B-887D-990AD4D52F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01" y="252775"/>
            <a:ext cx="2243878" cy="414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67134EF-8CF2-46C8-9B39-06F9B5D5D2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6657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4,16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11</cp:revision>
  <dcterms:created xsi:type="dcterms:W3CDTF">2024-01-03T11:07:00Z</dcterms:created>
  <dcterms:modified xsi:type="dcterms:W3CDTF">2024-02-19T13:09:39Z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