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21,5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ELEGANT 180 (200)X012X115 EBDBS180220B20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245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87C43004-D4B3-43CD-BE38-1F7C9AD351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089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41</cp:revision>
  <dcterms:created xsi:type="dcterms:W3CDTF">2024-01-03T11:07:00Z</dcterms:created>
  <dcterms:modified xsi:type="dcterms:W3CDTF">2024-01-10T13:36:47Z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