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28,8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BOX LI EMMA 090X220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EBDBS180220B31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95x225x29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35" name="Grafik 134">
            <a:extLst>
              <a:ext uri="{FF2B5EF4-FFF2-40B4-BE49-F238E27FC236}">
                <a16:creationId xmlns:a16="http://schemas.microsoft.com/office/drawing/2014/main" id="{B4871FA1-23F9-4088-B7D6-087CAD2912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28,8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109</cp:revision>
  <dcterms:created xsi:type="dcterms:W3CDTF">2024-01-03T11:07:00Z</dcterms:created>
  <dcterms:modified xsi:type="dcterms:W3CDTF">2024-01-10T15:59:01Z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